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>
        <p:scale>
          <a:sx n="150" d="100"/>
          <a:sy n="150" d="100"/>
        </p:scale>
        <p:origin x="552" y="4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BA01D6-7B3E-419D-AFDB-7AAE9E9326F4}" type="doc">
      <dgm:prSet loTypeId="urn:microsoft.com/office/officeart/2008/layout/HorizontalMultiLevelHierarchy#1" loCatId="hierarchy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zh-CN" altLang="en-US"/>
        </a:p>
      </dgm:t>
    </dgm:pt>
    <dgm:pt modelId="{96B26B40-F4AF-4A59-BB98-7826E765CC3D}">
      <dgm:prSet phldrT="[文本]"/>
      <dgm:spPr/>
      <dgm:t>
        <a:bodyPr/>
        <a:lstStyle/>
        <a:p>
          <a:r>
            <a:rPr lang="en-US" altLang="zh-CN" dirty="0"/>
            <a:t>Domain Application Architecture</a:t>
          </a:r>
          <a:endParaRPr lang="zh-CN" altLang="en-US" dirty="0"/>
        </a:p>
      </dgm:t>
    </dgm:pt>
    <dgm:pt modelId="{F249EF32-59BF-46FA-8BB6-47E1E5F70BE3}" type="parTrans" cxnId="{1766CA3F-7E2F-41B1-BAA4-CA9425B08506}">
      <dgm:prSet/>
      <dgm:spPr/>
      <dgm:t>
        <a:bodyPr/>
        <a:lstStyle/>
        <a:p>
          <a:endParaRPr lang="zh-CN" altLang="en-US"/>
        </a:p>
      </dgm:t>
    </dgm:pt>
    <dgm:pt modelId="{BE1D2DE4-7C1D-4E55-8848-04530CECD679}" type="sibTrans" cxnId="{1766CA3F-7E2F-41B1-BAA4-CA9425B08506}">
      <dgm:prSet/>
      <dgm:spPr/>
      <dgm:t>
        <a:bodyPr/>
        <a:lstStyle/>
        <a:p>
          <a:endParaRPr lang="zh-CN" altLang="en-US"/>
        </a:p>
      </dgm:t>
    </dgm:pt>
    <dgm:pt modelId="{E419E345-D304-422C-9810-FA7DE5D3217D}">
      <dgm:prSet phldrT="[文本]"/>
      <dgm:spPr/>
      <dgm:t>
        <a:bodyPr/>
        <a:lstStyle/>
        <a:p>
          <a:r>
            <a:rPr lang="en-US" altLang="zh-CN" dirty="0"/>
            <a:t>Presentation: pixel, line, bitmap</a:t>
          </a:r>
          <a:endParaRPr lang="zh-CN" altLang="en-US" dirty="0"/>
        </a:p>
      </dgm:t>
    </dgm:pt>
    <dgm:pt modelId="{C36805DA-96A0-4E48-8CF5-EDE404055751}" type="parTrans" cxnId="{E7D712E5-18CC-4995-AD65-6D2D8F47DFF0}">
      <dgm:prSet/>
      <dgm:spPr/>
      <dgm:t>
        <a:bodyPr/>
        <a:lstStyle/>
        <a:p>
          <a:endParaRPr lang="zh-CN" altLang="en-US"/>
        </a:p>
      </dgm:t>
    </dgm:pt>
    <dgm:pt modelId="{C2016D6D-99C3-428F-BA32-0D426E060A64}" type="sibTrans" cxnId="{E7D712E5-18CC-4995-AD65-6D2D8F47DFF0}">
      <dgm:prSet/>
      <dgm:spPr/>
      <dgm:t>
        <a:bodyPr/>
        <a:lstStyle/>
        <a:p>
          <a:endParaRPr lang="zh-CN" altLang="en-US"/>
        </a:p>
      </dgm:t>
    </dgm:pt>
    <dgm:pt modelId="{8249C48C-2AE7-418F-A92B-BF9FD10C1220}">
      <dgm:prSet phldrT="[文本]"/>
      <dgm:spPr/>
      <dgm:t>
        <a:bodyPr/>
        <a:lstStyle/>
        <a:p>
          <a:r>
            <a:rPr lang="en-US" altLang="zh-CN" dirty="0" err="1"/>
            <a:t>Represendtation:Element</a:t>
          </a:r>
          <a:r>
            <a:rPr lang="en-US" altLang="zh-CN" dirty="0"/>
            <a:t>, Solid, </a:t>
          </a:r>
          <a:r>
            <a:rPr lang="en-US" altLang="zh-CN" dirty="0" err="1"/>
            <a:t>Dimenstion</a:t>
          </a:r>
          <a:endParaRPr lang="zh-CN" altLang="en-US" dirty="0"/>
        </a:p>
      </dgm:t>
    </dgm:pt>
    <dgm:pt modelId="{3393545D-3533-40A3-AD44-FECE1F2B016F}" type="parTrans" cxnId="{5EBCAE88-EBA8-4ABD-8C94-E86B557161EC}">
      <dgm:prSet/>
      <dgm:spPr/>
      <dgm:t>
        <a:bodyPr/>
        <a:lstStyle/>
        <a:p>
          <a:endParaRPr lang="zh-CN" altLang="en-US"/>
        </a:p>
      </dgm:t>
    </dgm:pt>
    <dgm:pt modelId="{0B6FF444-F183-4A0A-9311-ECE24F75D25E}" type="sibTrans" cxnId="{5EBCAE88-EBA8-4ABD-8C94-E86B557161EC}">
      <dgm:prSet/>
      <dgm:spPr/>
      <dgm:t>
        <a:bodyPr/>
        <a:lstStyle/>
        <a:p>
          <a:endParaRPr lang="zh-CN" altLang="en-US"/>
        </a:p>
      </dgm:t>
    </dgm:pt>
    <dgm:pt modelId="{F8E10C65-F082-4563-B171-6AE567C6511A}">
      <dgm:prSet phldrT="[文本]"/>
      <dgm:spPr/>
      <dgm:t>
        <a:bodyPr/>
        <a:lstStyle/>
        <a:p>
          <a:r>
            <a:rPr lang="en-US" altLang="zh-CN" dirty="0"/>
            <a:t>Definition: Form, Space</a:t>
          </a:r>
        </a:p>
      </dgm:t>
    </dgm:pt>
    <dgm:pt modelId="{90C25748-1EB8-4A90-A2FC-8B00B92486ED}" type="parTrans" cxnId="{6872A992-8B50-4C74-B3CD-B8DF58E7E7FB}">
      <dgm:prSet/>
      <dgm:spPr/>
      <dgm:t>
        <a:bodyPr/>
        <a:lstStyle/>
        <a:p>
          <a:endParaRPr lang="zh-CN" altLang="en-US"/>
        </a:p>
      </dgm:t>
    </dgm:pt>
    <dgm:pt modelId="{C1DE6669-3866-40FF-8F7B-3FC836294255}" type="sibTrans" cxnId="{6872A992-8B50-4C74-B3CD-B8DF58E7E7FB}">
      <dgm:prSet/>
      <dgm:spPr/>
      <dgm:t>
        <a:bodyPr/>
        <a:lstStyle/>
        <a:p>
          <a:endParaRPr lang="zh-CN" altLang="en-US"/>
        </a:p>
      </dgm:t>
    </dgm:pt>
    <dgm:pt modelId="{5A65ABC4-6E3F-4E03-8335-ACDD7BE3BA50}">
      <dgm:prSet phldrT="[文本]"/>
      <dgm:spPr/>
      <dgm:t>
        <a:bodyPr/>
        <a:lstStyle/>
        <a:p>
          <a:r>
            <a:rPr lang="en-US" altLang="zh-CN" dirty="0"/>
            <a:t>Feature: Window, Footing </a:t>
          </a:r>
          <a:endParaRPr lang="zh-CN" altLang="en-US" dirty="0"/>
        </a:p>
      </dgm:t>
    </dgm:pt>
    <dgm:pt modelId="{B4D4348C-EE03-4438-AAB9-1E6130597F99}" type="parTrans" cxnId="{507421F9-6707-40A6-88D5-0A2736D31F5A}">
      <dgm:prSet/>
      <dgm:spPr/>
      <dgm:t>
        <a:bodyPr/>
        <a:lstStyle/>
        <a:p>
          <a:endParaRPr lang="zh-CN" altLang="en-US"/>
        </a:p>
      </dgm:t>
    </dgm:pt>
    <dgm:pt modelId="{99E4377E-30E8-4E21-B530-DC8437C245A3}" type="sibTrans" cxnId="{507421F9-6707-40A6-88D5-0A2736D31F5A}">
      <dgm:prSet/>
      <dgm:spPr/>
      <dgm:t>
        <a:bodyPr/>
        <a:lstStyle/>
        <a:p>
          <a:endParaRPr lang="zh-CN" altLang="en-US"/>
        </a:p>
      </dgm:t>
    </dgm:pt>
    <dgm:pt modelId="{846EBA21-92ED-4300-AA78-844A75D38A41}">
      <dgm:prSet phldrT="[文本]"/>
      <dgm:spPr/>
      <dgm:t>
        <a:bodyPr/>
        <a:lstStyle/>
        <a:p>
          <a:r>
            <a:rPr lang="en-US" altLang="zh-CN" dirty="0"/>
            <a:t>Rule: building design constrains</a:t>
          </a:r>
          <a:endParaRPr lang="zh-CN" altLang="en-US" dirty="0"/>
        </a:p>
      </dgm:t>
    </dgm:pt>
    <dgm:pt modelId="{79E745DC-9583-42AD-AD66-7D194320E2D2}" type="parTrans" cxnId="{C2FFCD53-4BD1-49E1-AEF1-330A090893D1}">
      <dgm:prSet/>
      <dgm:spPr/>
      <dgm:t>
        <a:bodyPr/>
        <a:lstStyle/>
        <a:p>
          <a:endParaRPr lang="zh-CN" altLang="en-US"/>
        </a:p>
      </dgm:t>
    </dgm:pt>
    <dgm:pt modelId="{A711C537-564E-49E0-8445-819513305447}" type="sibTrans" cxnId="{C2FFCD53-4BD1-49E1-AEF1-330A090893D1}">
      <dgm:prSet/>
      <dgm:spPr/>
      <dgm:t>
        <a:bodyPr/>
        <a:lstStyle/>
        <a:p>
          <a:endParaRPr lang="zh-CN" altLang="en-US"/>
        </a:p>
      </dgm:t>
    </dgm:pt>
    <dgm:pt modelId="{CA697EDA-FC3B-4EFB-A2A2-E9F3867E7B92}" type="pres">
      <dgm:prSet presAssocID="{4ABA01D6-7B3E-419D-AFDB-7AAE9E9326F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E5F78BC-EA34-4CBE-8005-05346AFE402E}" type="pres">
      <dgm:prSet presAssocID="{96B26B40-F4AF-4A59-BB98-7826E765CC3D}" presName="root1" presStyleCnt="0"/>
      <dgm:spPr/>
    </dgm:pt>
    <dgm:pt modelId="{EB17235B-662D-4FBB-A5BF-CBBD51FED5C0}" type="pres">
      <dgm:prSet presAssocID="{96B26B40-F4AF-4A59-BB98-7826E765CC3D}" presName="LevelOneTextNode" presStyleLbl="node0" presStyleIdx="0" presStyleCnt="1">
        <dgm:presLayoutVars>
          <dgm:chPref val="3"/>
        </dgm:presLayoutVars>
      </dgm:prSet>
      <dgm:spPr/>
    </dgm:pt>
    <dgm:pt modelId="{858F9E24-E1CA-4473-B0B9-8B3539AA14C5}" type="pres">
      <dgm:prSet presAssocID="{96B26B40-F4AF-4A59-BB98-7826E765CC3D}" presName="level2hierChild" presStyleCnt="0"/>
      <dgm:spPr/>
    </dgm:pt>
    <dgm:pt modelId="{F28608D7-A7DD-406C-B109-587F46FFF963}" type="pres">
      <dgm:prSet presAssocID="{C36805DA-96A0-4E48-8CF5-EDE404055751}" presName="conn2-1" presStyleLbl="parChTrans1D2" presStyleIdx="0" presStyleCnt="5"/>
      <dgm:spPr/>
    </dgm:pt>
    <dgm:pt modelId="{A81FE40C-5D75-4A32-B0F7-19C7A0939760}" type="pres">
      <dgm:prSet presAssocID="{C36805DA-96A0-4E48-8CF5-EDE404055751}" presName="connTx" presStyleLbl="parChTrans1D2" presStyleIdx="0" presStyleCnt="5"/>
      <dgm:spPr/>
    </dgm:pt>
    <dgm:pt modelId="{8F6E06E5-4990-4F6B-B4FA-2A44792DEB48}" type="pres">
      <dgm:prSet presAssocID="{E419E345-D304-422C-9810-FA7DE5D3217D}" presName="root2" presStyleCnt="0"/>
      <dgm:spPr/>
    </dgm:pt>
    <dgm:pt modelId="{FEB479D9-EF2A-47C1-AFB8-94C81A3CFD75}" type="pres">
      <dgm:prSet presAssocID="{E419E345-D304-422C-9810-FA7DE5D3217D}" presName="LevelTwoTextNode" presStyleLbl="node2" presStyleIdx="0" presStyleCnt="5">
        <dgm:presLayoutVars>
          <dgm:chPref val="3"/>
        </dgm:presLayoutVars>
      </dgm:prSet>
      <dgm:spPr/>
    </dgm:pt>
    <dgm:pt modelId="{43C676CE-508D-4FE5-A07C-5912C346ACFD}" type="pres">
      <dgm:prSet presAssocID="{E419E345-D304-422C-9810-FA7DE5D3217D}" presName="level3hierChild" presStyleCnt="0"/>
      <dgm:spPr/>
    </dgm:pt>
    <dgm:pt modelId="{D0043483-53D6-4B61-B0EE-BE11B13126DA}" type="pres">
      <dgm:prSet presAssocID="{3393545D-3533-40A3-AD44-FECE1F2B016F}" presName="conn2-1" presStyleLbl="parChTrans1D2" presStyleIdx="1" presStyleCnt="5"/>
      <dgm:spPr/>
    </dgm:pt>
    <dgm:pt modelId="{8E3F4595-C0D5-4704-AD9B-8CA896147C92}" type="pres">
      <dgm:prSet presAssocID="{3393545D-3533-40A3-AD44-FECE1F2B016F}" presName="connTx" presStyleLbl="parChTrans1D2" presStyleIdx="1" presStyleCnt="5"/>
      <dgm:spPr/>
    </dgm:pt>
    <dgm:pt modelId="{579ADED8-CEB4-46F0-8AFD-BABC30391378}" type="pres">
      <dgm:prSet presAssocID="{8249C48C-2AE7-418F-A92B-BF9FD10C1220}" presName="root2" presStyleCnt="0"/>
      <dgm:spPr/>
    </dgm:pt>
    <dgm:pt modelId="{D41E16C4-80E9-45DA-B01B-D30ABB5531C5}" type="pres">
      <dgm:prSet presAssocID="{8249C48C-2AE7-418F-A92B-BF9FD10C1220}" presName="LevelTwoTextNode" presStyleLbl="node2" presStyleIdx="1" presStyleCnt="5">
        <dgm:presLayoutVars>
          <dgm:chPref val="3"/>
        </dgm:presLayoutVars>
      </dgm:prSet>
      <dgm:spPr/>
    </dgm:pt>
    <dgm:pt modelId="{2904215A-52D6-44DC-8DA5-7E8F60C1BA6E}" type="pres">
      <dgm:prSet presAssocID="{8249C48C-2AE7-418F-A92B-BF9FD10C1220}" presName="level3hierChild" presStyleCnt="0"/>
      <dgm:spPr/>
    </dgm:pt>
    <dgm:pt modelId="{6662470E-9F79-4AF3-BA67-2A94D2440516}" type="pres">
      <dgm:prSet presAssocID="{90C25748-1EB8-4A90-A2FC-8B00B92486ED}" presName="conn2-1" presStyleLbl="parChTrans1D2" presStyleIdx="2" presStyleCnt="5"/>
      <dgm:spPr/>
    </dgm:pt>
    <dgm:pt modelId="{C71645DE-898B-440C-A4CB-85D2DEB2A487}" type="pres">
      <dgm:prSet presAssocID="{90C25748-1EB8-4A90-A2FC-8B00B92486ED}" presName="connTx" presStyleLbl="parChTrans1D2" presStyleIdx="2" presStyleCnt="5"/>
      <dgm:spPr/>
    </dgm:pt>
    <dgm:pt modelId="{E7FD11DD-85B8-4A1E-980B-CE6E594A4A2E}" type="pres">
      <dgm:prSet presAssocID="{F8E10C65-F082-4563-B171-6AE567C6511A}" presName="root2" presStyleCnt="0"/>
      <dgm:spPr/>
    </dgm:pt>
    <dgm:pt modelId="{2B78051E-0420-471D-A02F-8F1C823E37F9}" type="pres">
      <dgm:prSet presAssocID="{F8E10C65-F082-4563-B171-6AE567C6511A}" presName="LevelTwoTextNode" presStyleLbl="node2" presStyleIdx="2" presStyleCnt="5">
        <dgm:presLayoutVars>
          <dgm:chPref val="3"/>
        </dgm:presLayoutVars>
      </dgm:prSet>
      <dgm:spPr/>
    </dgm:pt>
    <dgm:pt modelId="{833FB161-89F3-40B8-9AF8-67D139BCD782}" type="pres">
      <dgm:prSet presAssocID="{F8E10C65-F082-4563-B171-6AE567C6511A}" presName="level3hierChild" presStyleCnt="0"/>
      <dgm:spPr/>
    </dgm:pt>
    <dgm:pt modelId="{C89B3895-DD03-47C7-A737-21E0986F3A4F}" type="pres">
      <dgm:prSet presAssocID="{B4D4348C-EE03-4438-AAB9-1E6130597F99}" presName="conn2-1" presStyleLbl="parChTrans1D2" presStyleIdx="3" presStyleCnt="5"/>
      <dgm:spPr/>
    </dgm:pt>
    <dgm:pt modelId="{5EFBA652-6F72-4C0A-959E-268CA56C8AF2}" type="pres">
      <dgm:prSet presAssocID="{B4D4348C-EE03-4438-AAB9-1E6130597F99}" presName="connTx" presStyleLbl="parChTrans1D2" presStyleIdx="3" presStyleCnt="5"/>
      <dgm:spPr/>
    </dgm:pt>
    <dgm:pt modelId="{6C36ED35-240A-4FCB-8088-6BA2F1D4A557}" type="pres">
      <dgm:prSet presAssocID="{5A65ABC4-6E3F-4E03-8335-ACDD7BE3BA50}" presName="root2" presStyleCnt="0"/>
      <dgm:spPr/>
    </dgm:pt>
    <dgm:pt modelId="{ED0B77CC-B2C4-4E20-B042-D22ED0DE1D0D}" type="pres">
      <dgm:prSet presAssocID="{5A65ABC4-6E3F-4E03-8335-ACDD7BE3BA50}" presName="LevelTwoTextNode" presStyleLbl="node2" presStyleIdx="3" presStyleCnt="5">
        <dgm:presLayoutVars>
          <dgm:chPref val="3"/>
        </dgm:presLayoutVars>
      </dgm:prSet>
      <dgm:spPr/>
    </dgm:pt>
    <dgm:pt modelId="{CC41BAE4-5180-40FB-A23C-295011C091E9}" type="pres">
      <dgm:prSet presAssocID="{5A65ABC4-6E3F-4E03-8335-ACDD7BE3BA50}" presName="level3hierChild" presStyleCnt="0"/>
      <dgm:spPr/>
    </dgm:pt>
    <dgm:pt modelId="{FBE66E58-B6E4-42E3-A505-F508916D4F7B}" type="pres">
      <dgm:prSet presAssocID="{79E745DC-9583-42AD-AD66-7D194320E2D2}" presName="conn2-1" presStyleLbl="parChTrans1D2" presStyleIdx="4" presStyleCnt="5"/>
      <dgm:spPr/>
    </dgm:pt>
    <dgm:pt modelId="{DDF0DF6F-F465-4575-B759-DBFEB024933C}" type="pres">
      <dgm:prSet presAssocID="{79E745DC-9583-42AD-AD66-7D194320E2D2}" presName="connTx" presStyleLbl="parChTrans1D2" presStyleIdx="4" presStyleCnt="5"/>
      <dgm:spPr/>
    </dgm:pt>
    <dgm:pt modelId="{262E9179-6719-4052-9C5C-15196FA11FB0}" type="pres">
      <dgm:prSet presAssocID="{846EBA21-92ED-4300-AA78-844A75D38A41}" presName="root2" presStyleCnt="0"/>
      <dgm:spPr/>
    </dgm:pt>
    <dgm:pt modelId="{D7C5B152-0D2D-4283-A10C-B27EF488856C}" type="pres">
      <dgm:prSet presAssocID="{846EBA21-92ED-4300-AA78-844A75D38A41}" presName="LevelTwoTextNode" presStyleLbl="node2" presStyleIdx="4" presStyleCnt="5">
        <dgm:presLayoutVars>
          <dgm:chPref val="3"/>
        </dgm:presLayoutVars>
      </dgm:prSet>
      <dgm:spPr/>
    </dgm:pt>
    <dgm:pt modelId="{B94218D8-2AE9-439C-8273-F6D9D5C2E338}" type="pres">
      <dgm:prSet presAssocID="{846EBA21-92ED-4300-AA78-844A75D38A41}" presName="level3hierChild" presStyleCnt="0"/>
      <dgm:spPr/>
    </dgm:pt>
  </dgm:ptLst>
  <dgm:cxnLst>
    <dgm:cxn modelId="{FCDE3A03-1C3F-44C7-B8D0-51DDBBE72A84}" type="presOf" srcId="{79E745DC-9583-42AD-AD66-7D194320E2D2}" destId="{FBE66E58-B6E4-42E3-A505-F508916D4F7B}" srcOrd="0" destOrd="0" presId="urn:microsoft.com/office/officeart/2008/layout/HorizontalMultiLevelHierarchy#1"/>
    <dgm:cxn modelId="{B5670E0A-8D48-4BAD-9268-C80F52180706}" type="presOf" srcId="{C36805DA-96A0-4E48-8CF5-EDE404055751}" destId="{A81FE40C-5D75-4A32-B0F7-19C7A0939760}" srcOrd="1" destOrd="0" presId="urn:microsoft.com/office/officeart/2008/layout/HorizontalMultiLevelHierarchy#1"/>
    <dgm:cxn modelId="{DAD6BE12-5CCF-4A88-A2C4-55C98C038B5F}" type="presOf" srcId="{B4D4348C-EE03-4438-AAB9-1E6130597F99}" destId="{C89B3895-DD03-47C7-A737-21E0986F3A4F}" srcOrd="0" destOrd="0" presId="urn:microsoft.com/office/officeart/2008/layout/HorizontalMultiLevelHierarchy#1"/>
    <dgm:cxn modelId="{9A227E13-DDB2-42C3-964C-E9A03F5A501D}" type="presOf" srcId="{3393545D-3533-40A3-AD44-FECE1F2B016F}" destId="{8E3F4595-C0D5-4704-AD9B-8CA896147C92}" srcOrd="1" destOrd="0" presId="urn:microsoft.com/office/officeart/2008/layout/HorizontalMultiLevelHierarchy#1"/>
    <dgm:cxn modelId="{2541E923-2E98-4207-9A76-D44857222722}" type="presOf" srcId="{3393545D-3533-40A3-AD44-FECE1F2B016F}" destId="{D0043483-53D6-4B61-B0EE-BE11B13126DA}" srcOrd="0" destOrd="0" presId="urn:microsoft.com/office/officeart/2008/layout/HorizontalMultiLevelHierarchy#1"/>
    <dgm:cxn modelId="{19FE3924-A17E-413C-B9DF-F237FF78D598}" type="presOf" srcId="{96B26B40-F4AF-4A59-BB98-7826E765CC3D}" destId="{EB17235B-662D-4FBB-A5BF-CBBD51FED5C0}" srcOrd="0" destOrd="0" presId="urn:microsoft.com/office/officeart/2008/layout/HorizontalMultiLevelHierarchy#1"/>
    <dgm:cxn modelId="{6097F63D-4E5C-44A5-8C7A-47E3C5CA4231}" type="presOf" srcId="{F8E10C65-F082-4563-B171-6AE567C6511A}" destId="{2B78051E-0420-471D-A02F-8F1C823E37F9}" srcOrd="0" destOrd="0" presId="urn:microsoft.com/office/officeart/2008/layout/HorizontalMultiLevelHierarchy#1"/>
    <dgm:cxn modelId="{1766CA3F-7E2F-41B1-BAA4-CA9425B08506}" srcId="{4ABA01D6-7B3E-419D-AFDB-7AAE9E9326F4}" destId="{96B26B40-F4AF-4A59-BB98-7826E765CC3D}" srcOrd="0" destOrd="0" parTransId="{F249EF32-59BF-46FA-8BB6-47E1E5F70BE3}" sibTransId="{BE1D2DE4-7C1D-4E55-8848-04530CECD679}"/>
    <dgm:cxn modelId="{B9E7265D-4A9B-47C6-982C-C838957DD748}" type="presOf" srcId="{90C25748-1EB8-4A90-A2FC-8B00B92486ED}" destId="{C71645DE-898B-440C-A4CB-85D2DEB2A487}" srcOrd="1" destOrd="0" presId="urn:microsoft.com/office/officeart/2008/layout/HorizontalMultiLevelHierarchy#1"/>
    <dgm:cxn modelId="{047F625F-E582-40CC-B8D0-A153E9515DCB}" type="presOf" srcId="{B4D4348C-EE03-4438-AAB9-1E6130597F99}" destId="{5EFBA652-6F72-4C0A-959E-268CA56C8AF2}" srcOrd="1" destOrd="0" presId="urn:microsoft.com/office/officeart/2008/layout/HorizontalMultiLevelHierarchy#1"/>
    <dgm:cxn modelId="{5A7ECF42-AFB8-4CCC-A681-83281CC63808}" type="presOf" srcId="{846EBA21-92ED-4300-AA78-844A75D38A41}" destId="{D7C5B152-0D2D-4283-A10C-B27EF488856C}" srcOrd="0" destOrd="0" presId="urn:microsoft.com/office/officeart/2008/layout/HorizontalMultiLevelHierarchy#1"/>
    <dgm:cxn modelId="{F975A16A-AD5D-47ED-BB25-A25ABAF51E16}" type="presOf" srcId="{C36805DA-96A0-4E48-8CF5-EDE404055751}" destId="{F28608D7-A7DD-406C-B109-587F46FFF963}" srcOrd="0" destOrd="0" presId="urn:microsoft.com/office/officeart/2008/layout/HorizontalMultiLevelHierarchy#1"/>
    <dgm:cxn modelId="{C2FFCD53-4BD1-49E1-AEF1-330A090893D1}" srcId="{96B26B40-F4AF-4A59-BB98-7826E765CC3D}" destId="{846EBA21-92ED-4300-AA78-844A75D38A41}" srcOrd="4" destOrd="0" parTransId="{79E745DC-9583-42AD-AD66-7D194320E2D2}" sibTransId="{A711C537-564E-49E0-8445-819513305447}"/>
    <dgm:cxn modelId="{FFC86255-029A-4BA6-A186-14BC942EEE1B}" type="presOf" srcId="{8249C48C-2AE7-418F-A92B-BF9FD10C1220}" destId="{D41E16C4-80E9-45DA-B01B-D30ABB5531C5}" srcOrd="0" destOrd="0" presId="urn:microsoft.com/office/officeart/2008/layout/HorizontalMultiLevelHierarchy#1"/>
    <dgm:cxn modelId="{5EBCAE88-EBA8-4ABD-8C94-E86B557161EC}" srcId="{96B26B40-F4AF-4A59-BB98-7826E765CC3D}" destId="{8249C48C-2AE7-418F-A92B-BF9FD10C1220}" srcOrd="1" destOrd="0" parTransId="{3393545D-3533-40A3-AD44-FECE1F2B016F}" sibTransId="{0B6FF444-F183-4A0A-9311-ECE24F75D25E}"/>
    <dgm:cxn modelId="{6872A992-8B50-4C74-B3CD-B8DF58E7E7FB}" srcId="{96B26B40-F4AF-4A59-BB98-7826E765CC3D}" destId="{F8E10C65-F082-4563-B171-6AE567C6511A}" srcOrd="2" destOrd="0" parTransId="{90C25748-1EB8-4A90-A2FC-8B00B92486ED}" sibTransId="{C1DE6669-3866-40FF-8F7B-3FC836294255}"/>
    <dgm:cxn modelId="{A1DA8A9C-D1AC-4344-BCBE-FB51C1A5436C}" type="presOf" srcId="{79E745DC-9583-42AD-AD66-7D194320E2D2}" destId="{DDF0DF6F-F465-4575-B759-DBFEB024933C}" srcOrd="1" destOrd="0" presId="urn:microsoft.com/office/officeart/2008/layout/HorizontalMultiLevelHierarchy#1"/>
    <dgm:cxn modelId="{4F77B5B3-4B9B-4B15-8CAD-F4E722282B5D}" type="presOf" srcId="{5A65ABC4-6E3F-4E03-8335-ACDD7BE3BA50}" destId="{ED0B77CC-B2C4-4E20-B042-D22ED0DE1D0D}" srcOrd="0" destOrd="0" presId="urn:microsoft.com/office/officeart/2008/layout/HorizontalMultiLevelHierarchy#1"/>
    <dgm:cxn modelId="{6E717DC5-B0A8-476E-A740-D11A264BC9E5}" type="presOf" srcId="{E419E345-D304-422C-9810-FA7DE5D3217D}" destId="{FEB479D9-EF2A-47C1-AFB8-94C81A3CFD75}" srcOrd="0" destOrd="0" presId="urn:microsoft.com/office/officeart/2008/layout/HorizontalMultiLevelHierarchy#1"/>
    <dgm:cxn modelId="{78D1A0CC-EB44-4576-9391-9D55B156B93E}" type="presOf" srcId="{4ABA01D6-7B3E-419D-AFDB-7AAE9E9326F4}" destId="{CA697EDA-FC3B-4EFB-A2A2-E9F3867E7B92}" srcOrd="0" destOrd="0" presId="urn:microsoft.com/office/officeart/2008/layout/HorizontalMultiLevelHierarchy#1"/>
    <dgm:cxn modelId="{957227CE-9C45-45B3-A154-FD51517D8F16}" type="presOf" srcId="{90C25748-1EB8-4A90-A2FC-8B00B92486ED}" destId="{6662470E-9F79-4AF3-BA67-2A94D2440516}" srcOrd="0" destOrd="0" presId="urn:microsoft.com/office/officeart/2008/layout/HorizontalMultiLevelHierarchy#1"/>
    <dgm:cxn modelId="{E7D712E5-18CC-4995-AD65-6D2D8F47DFF0}" srcId="{96B26B40-F4AF-4A59-BB98-7826E765CC3D}" destId="{E419E345-D304-422C-9810-FA7DE5D3217D}" srcOrd="0" destOrd="0" parTransId="{C36805DA-96A0-4E48-8CF5-EDE404055751}" sibTransId="{C2016D6D-99C3-428F-BA32-0D426E060A64}"/>
    <dgm:cxn modelId="{507421F9-6707-40A6-88D5-0A2736D31F5A}" srcId="{96B26B40-F4AF-4A59-BB98-7826E765CC3D}" destId="{5A65ABC4-6E3F-4E03-8335-ACDD7BE3BA50}" srcOrd="3" destOrd="0" parTransId="{B4D4348C-EE03-4438-AAB9-1E6130597F99}" sibTransId="{99E4377E-30E8-4E21-B530-DC8437C245A3}"/>
    <dgm:cxn modelId="{531142E3-2C96-4CB3-A6BA-2A0C33A0ED6A}" type="presParOf" srcId="{CA697EDA-FC3B-4EFB-A2A2-E9F3867E7B92}" destId="{8E5F78BC-EA34-4CBE-8005-05346AFE402E}" srcOrd="0" destOrd="0" presId="urn:microsoft.com/office/officeart/2008/layout/HorizontalMultiLevelHierarchy#1"/>
    <dgm:cxn modelId="{0585623B-F8D2-4D3C-BE04-47EE2AE6118F}" type="presParOf" srcId="{8E5F78BC-EA34-4CBE-8005-05346AFE402E}" destId="{EB17235B-662D-4FBB-A5BF-CBBD51FED5C0}" srcOrd="0" destOrd="0" presId="urn:microsoft.com/office/officeart/2008/layout/HorizontalMultiLevelHierarchy#1"/>
    <dgm:cxn modelId="{FA85800D-09C6-4BFB-8A37-BB0EC23DE12F}" type="presParOf" srcId="{8E5F78BC-EA34-4CBE-8005-05346AFE402E}" destId="{858F9E24-E1CA-4473-B0B9-8B3539AA14C5}" srcOrd="1" destOrd="0" presId="urn:microsoft.com/office/officeart/2008/layout/HorizontalMultiLevelHierarchy#1"/>
    <dgm:cxn modelId="{23482379-41A4-420D-A0E7-EF044C67E9A9}" type="presParOf" srcId="{858F9E24-E1CA-4473-B0B9-8B3539AA14C5}" destId="{F28608D7-A7DD-406C-B109-587F46FFF963}" srcOrd="0" destOrd="0" presId="urn:microsoft.com/office/officeart/2008/layout/HorizontalMultiLevelHierarchy#1"/>
    <dgm:cxn modelId="{3DAFC163-6D21-4F44-A9A1-34A6F5C7683F}" type="presParOf" srcId="{F28608D7-A7DD-406C-B109-587F46FFF963}" destId="{A81FE40C-5D75-4A32-B0F7-19C7A0939760}" srcOrd="0" destOrd="0" presId="urn:microsoft.com/office/officeart/2008/layout/HorizontalMultiLevelHierarchy#1"/>
    <dgm:cxn modelId="{4A05280F-64BC-46B3-BBDD-1DC4BA119B29}" type="presParOf" srcId="{858F9E24-E1CA-4473-B0B9-8B3539AA14C5}" destId="{8F6E06E5-4990-4F6B-B4FA-2A44792DEB48}" srcOrd="1" destOrd="0" presId="urn:microsoft.com/office/officeart/2008/layout/HorizontalMultiLevelHierarchy#1"/>
    <dgm:cxn modelId="{5B1DE6EC-E8A3-451F-97BF-3EB8F603CD4F}" type="presParOf" srcId="{8F6E06E5-4990-4F6B-B4FA-2A44792DEB48}" destId="{FEB479D9-EF2A-47C1-AFB8-94C81A3CFD75}" srcOrd="0" destOrd="0" presId="urn:microsoft.com/office/officeart/2008/layout/HorizontalMultiLevelHierarchy#1"/>
    <dgm:cxn modelId="{55EA098D-C3B4-45D6-B68E-62C9BB9B625A}" type="presParOf" srcId="{8F6E06E5-4990-4F6B-B4FA-2A44792DEB48}" destId="{43C676CE-508D-4FE5-A07C-5912C346ACFD}" srcOrd="1" destOrd="0" presId="urn:microsoft.com/office/officeart/2008/layout/HorizontalMultiLevelHierarchy#1"/>
    <dgm:cxn modelId="{F98BC6B5-42B3-4868-BF65-86EB2D7C6403}" type="presParOf" srcId="{858F9E24-E1CA-4473-B0B9-8B3539AA14C5}" destId="{D0043483-53D6-4B61-B0EE-BE11B13126DA}" srcOrd="2" destOrd="0" presId="urn:microsoft.com/office/officeart/2008/layout/HorizontalMultiLevelHierarchy#1"/>
    <dgm:cxn modelId="{CB0AB041-7FB7-4E41-B8A1-31D56B20AEC0}" type="presParOf" srcId="{D0043483-53D6-4B61-B0EE-BE11B13126DA}" destId="{8E3F4595-C0D5-4704-AD9B-8CA896147C92}" srcOrd="0" destOrd="0" presId="urn:microsoft.com/office/officeart/2008/layout/HorizontalMultiLevelHierarchy#1"/>
    <dgm:cxn modelId="{1AE6ED46-0E6B-450B-BC67-96CB196A9FE6}" type="presParOf" srcId="{858F9E24-E1CA-4473-B0B9-8B3539AA14C5}" destId="{579ADED8-CEB4-46F0-8AFD-BABC30391378}" srcOrd="3" destOrd="0" presId="urn:microsoft.com/office/officeart/2008/layout/HorizontalMultiLevelHierarchy#1"/>
    <dgm:cxn modelId="{848C0FFF-EEA5-44F8-BA57-5FF5C0F15FC1}" type="presParOf" srcId="{579ADED8-CEB4-46F0-8AFD-BABC30391378}" destId="{D41E16C4-80E9-45DA-B01B-D30ABB5531C5}" srcOrd="0" destOrd="0" presId="urn:microsoft.com/office/officeart/2008/layout/HorizontalMultiLevelHierarchy#1"/>
    <dgm:cxn modelId="{2FB8E654-D8E9-4F6C-A71C-C4E221216F77}" type="presParOf" srcId="{579ADED8-CEB4-46F0-8AFD-BABC30391378}" destId="{2904215A-52D6-44DC-8DA5-7E8F60C1BA6E}" srcOrd="1" destOrd="0" presId="urn:microsoft.com/office/officeart/2008/layout/HorizontalMultiLevelHierarchy#1"/>
    <dgm:cxn modelId="{AEDB892C-74F0-48DF-9300-5A9787F8014F}" type="presParOf" srcId="{858F9E24-E1CA-4473-B0B9-8B3539AA14C5}" destId="{6662470E-9F79-4AF3-BA67-2A94D2440516}" srcOrd="4" destOrd="0" presId="urn:microsoft.com/office/officeart/2008/layout/HorizontalMultiLevelHierarchy#1"/>
    <dgm:cxn modelId="{ADD43B55-69D5-4D89-A2DA-9EB6DA08247C}" type="presParOf" srcId="{6662470E-9F79-4AF3-BA67-2A94D2440516}" destId="{C71645DE-898B-440C-A4CB-85D2DEB2A487}" srcOrd="0" destOrd="0" presId="urn:microsoft.com/office/officeart/2008/layout/HorizontalMultiLevelHierarchy#1"/>
    <dgm:cxn modelId="{C482FEAA-9CD6-427C-94C5-777BD252ACD1}" type="presParOf" srcId="{858F9E24-E1CA-4473-B0B9-8B3539AA14C5}" destId="{E7FD11DD-85B8-4A1E-980B-CE6E594A4A2E}" srcOrd="5" destOrd="0" presId="urn:microsoft.com/office/officeart/2008/layout/HorizontalMultiLevelHierarchy#1"/>
    <dgm:cxn modelId="{C8723AE0-0886-4DF8-9C2B-E29207A6F90C}" type="presParOf" srcId="{E7FD11DD-85B8-4A1E-980B-CE6E594A4A2E}" destId="{2B78051E-0420-471D-A02F-8F1C823E37F9}" srcOrd="0" destOrd="0" presId="urn:microsoft.com/office/officeart/2008/layout/HorizontalMultiLevelHierarchy#1"/>
    <dgm:cxn modelId="{C9156A8B-62FC-49FB-A846-4245B8FBA5EB}" type="presParOf" srcId="{E7FD11DD-85B8-4A1E-980B-CE6E594A4A2E}" destId="{833FB161-89F3-40B8-9AF8-67D139BCD782}" srcOrd="1" destOrd="0" presId="urn:microsoft.com/office/officeart/2008/layout/HorizontalMultiLevelHierarchy#1"/>
    <dgm:cxn modelId="{262D0A5F-A9AF-4989-8CCF-A6CCBFA7A3DF}" type="presParOf" srcId="{858F9E24-E1CA-4473-B0B9-8B3539AA14C5}" destId="{C89B3895-DD03-47C7-A737-21E0986F3A4F}" srcOrd="6" destOrd="0" presId="urn:microsoft.com/office/officeart/2008/layout/HorizontalMultiLevelHierarchy#1"/>
    <dgm:cxn modelId="{5075F620-64AD-42C2-A8A8-E7BCD202E5B2}" type="presParOf" srcId="{C89B3895-DD03-47C7-A737-21E0986F3A4F}" destId="{5EFBA652-6F72-4C0A-959E-268CA56C8AF2}" srcOrd="0" destOrd="0" presId="urn:microsoft.com/office/officeart/2008/layout/HorizontalMultiLevelHierarchy#1"/>
    <dgm:cxn modelId="{A666EDCA-2A46-4B4C-B5E5-DE708645BC96}" type="presParOf" srcId="{858F9E24-E1CA-4473-B0B9-8B3539AA14C5}" destId="{6C36ED35-240A-4FCB-8088-6BA2F1D4A557}" srcOrd="7" destOrd="0" presId="urn:microsoft.com/office/officeart/2008/layout/HorizontalMultiLevelHierarchy#1"/>
    <dgm:cxn modelId="{B7AF614E-F3AE-42C8-96B3-9CA900EE345D}" type="presParOf" srcId="{6C36ED35-240A-4FCB-8088-6BA2F1D4A557}" destId="{ED0B77CC-B2C4-4E20-B042-D22ED0DE1D0D}" srcOrd="0" destOrd="0" presId="urn:microsoft.com/office/officeart/2008/layout/HorizontalMultiLevelHierarchy#1"/>
    <dgm:cxn modelId="{5EC90B72-AC91-4741-AFA5-8B55B85B867A}" type="presParOf" srcId="{6C36ED35-240A-4FCB-8088-6BA2F1D4A557}" destId="{CC41BAE4-5180-40FB-A23C-295011C091E9}" srcOrd="1" destOrd="0" presId="urn:microsoft.com/office/officeart/2008/layout/HorizontalMultiLevelHierarchy#1"/>
    <dgm:cxn modelId="{E10A0C60-F2EA-44E5-A4AE-25EDE816C20A}" type="presParOf" srcId="{858F9E24-E1CA-4473-B0B9-8B3539AA14C5}" destId="{FBE66E58-B6E4-42E3-A505-F508916D4F7B}" srcOrd="8" destOrd="0" presId="urn:microsoft.com/office/officeart/2008/layout/HorizontalMultiLevelHierarchy#1"/>
    <dgm:cxn modelId="{A5678474-C09E-46F8-8F17-1F1C6641FF8B}" type="presParOf" srcId="{FBE66E58-B6E4-42E3-A505-F508916D4F7B}" destId="{DDF0DF6F-F465-4575-B759-DBFEB024933C}" srcOrd="0" destOrd="0" presId="urn:microsoft.com/office/officeart/2008/layout/HorizontalMultiLevelHierarchy#1"/>
    <dgm:cxn modelId="{D9E07561-C119-4915-A86B-E048013D6B1F}" type="presParOf" srcId="{858F9E24-E1CA-4473-B0B9-8B3539AA14C5}" destId="{262E9179-6719-4052-9C5C-15196FA11FB0}" srcOrd="9" destOrd="0" presId="urn:microsoft.com/office/officeart/2008/layout/HorizontalMultiLevelHierarchy#1"/>
    <dgm:cxn modelId="{133E5025-70A1-4583-BAEE-452F0EBDBF6A}" type="presParOf" srcId="{262E9179-6719-4052-9C5C-15196FA11FB0}" destId="{D7C5B152-0D2D-4283-A10C-B27EF488856C}" srcOrd="0" destOrd="0" presId="urn:microsoft.com/office/officeart/2008/layout/HorizontalMultiLevelHierarchy#1"/>
    <dgm:cxn modelId="{3E9FA359-FCDE-412E-B263-5EA0F7103C10}" type="presParOf" srcId="{262E9179-6719-4052-9C5C-15196FA11FB0}" destId="{B94218D8-2AE9-439C-8273-F6D9D5C2E338}" srcOrd="1" destOrd="0" presId="urn:microsoft.com/office/officeart/2008/layout/HorizontalMultiLevelHierarchy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693414-F279-42C7-A361-84AC700C3BDE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C27BEE-8686-4B86-BBFF-10CDD4C85397}">
      <dgm:prSet phldrT="[Text]" custT="1"/>
      <dgm:spPr/>
      <dgm:t>
        <a:bodyPr/>
        <a:lstStyle/>
        <a:p>
          <a:r>
            <a:rPr lang="zh-CN" altLang="en-US" sz="2400" dirty="0"/>
            <a:t>物理实体</a:t>
          </a:r>
          <a:endParaRPr lang="en-US" sz="2400" dirty="0"/>
        </a:p>
      </dgm:t>
    </dgm:pt>
    <dgm:pt modelId="{0D39646C-812D-4CD0-8630-3C9478D8F8D9}" type="parTrans" cxnId="{2AC0DB41-7EBA-43E7-B7A2-33D384AB1B09}">
      <dgm:prSet/>
      <dgm:spPr/>
      <dgm:t>
        <a:bodyPr/>
        <a:lstStyle/>
        <a:p>
          <a:endParaRPr lang="en-US"/>
        </a:p>
      </dgm:t>
    </dgm:pt>
    <dgm:pt modelId="{CD6664B4-E973-4F22-B3B1-CB8F3D1D567D}" type="sibTrans" cxnId="{2AC0DB41-7EBA-43E7-B7A2-33D384AB1B09}">
      <dgm:prSet/>
      <dgm:spPr/>
      <dgm:t>
        <a:bodyPr/>
        <a:lstStyle/>
        <a:p>
          <a:endParaRPr lang="en-US"/>
        </a:p>
      </dgm:t>
    </dgm:pt>
    <dgm:pt modelId="{35A51CB2-2430-472F-8328-0D26C8E004AF}">
      <dgm:prSet phldrT="[Text]" custT="1"/>
      <dgm:spPr>
        <a:solidFill>
          <a:schemeClr val="accent3">
            <a:alpha val="50000"/>
          </a:schemeClr>
        </a:solidFill>
      </dgm:spPr>
      <dgm:t>
        <a:bodyPr/>
        <a:lstStyle/>
        <a:p>
          <a:r>
            <a:rPr lang="zh-CN" altLang="en-US" sz="1800" b="1" dirty="0"/>
            <a:t>功能</a:t>
          </a:r>
          <a:endParaRPr lang="en-US" sz="1800" b="1" dirty="0"/>
        </a:p>
      </dgm:t>
    </dgm:pt>
    <dgm:pt modelId="{B959E2D9-F0A2-4636-938D-6BAC5EB6E4F3}" type="parTrans" cxnId="{5B4EE7CE-B942-41AB-AF88-64E1CD2D559C}">
      <dgm:prSet/>
      <dgm:spPr/>
      <dgm:t>
        <a:bodyPr/>
        <a:lstStyle/>
        <a:p>
          <a:endParaRPr lang="en-US"/>
        </a:p>
      </dgm:t>
    </dgm:pt>
    <dgm:pt modelId="{7545EC2C-63B3-4CC3-A987-12E04941AFD4}" type="sibTrans" cxnId="{5B4EE7CE-B942-41AB-AF88-64E1CD2D559C}">
      <dgm:prSet/>
      <dgm:spPr/>
      <dgm:t>
        <a:bodyPr/>
        <a:lstStyle/>
        <a:p>
          <a:endParaRPr lang="en-US"/>
        </a:p>
      </dgm:t>
    </dgm:pt>
    <dgm:pt modelId="{C775587A-DBF1-4485-B998-CBC20B839C4E}">
      <dgm:prSet phldrT="[Text]" custT="1"/>
      <dgm:spPr>
        <a:solidFill>
          <a:schemeClr val="accent3">
            <a:alpha val="50000"/>
          </a:schemeClr>
        </a:solidFill>
      </dgm:spPr>
      <dgm:t>
        <a:bodyPr/>
        <a:lstStyle/>
        <a:p>
          <a:r>
            <a:rPr lang="zh-CN" altLang="en-US" sz="1800" b="1" dirty="0"/>
            <a:t>资本预算</a:t>
          </a:r>
          <a:endParaRPr lang="en-US" sz="1800" b="1" dirty="0"/>
        </a:p>
      </dgm:t>
    </dgm:pt>
    <dgm:pt modelId="{04B711D9-8CC9-47CC-8E9A-081B83E82352}" type="parTrans" cxnId="{F14E0383-300A-4CA0-8C4A-B00103922197}">
      <dgm:prSet/>
      <dgm:spPr/>
      <dgm:t>
        <a:bodyPr/>
        <a:lstStyle/>
        <a:p>
          <a:endParaRPr lang="en-US"/>
        </a:p>
      </dgm:t>
    </dgm:pt>
    <dgm:pt modelId="{7079CFD1-CC8F-4AA1-A2CA-E6876A922DED}" type="sibTrans" cxnId="{F14E0383-300A-4CA0-8C4A-B00103922197}">
      <dgm:prSet/>
      <dgm:spPr/>
      <dgm:t>
        <a:bodyPr/>
        <a:lstStyle/>
        <a:p>
          <a:endParaRPr lang="en-US"/>
        </a:p>
      </dgm:t>
    </dgm:pt>
    <dgm:pt modelId="{F55ABB7A-1564-4F43-8CE7-85D1A5E38655}">
      <dgm:prSet phldrT="[Text]" custT="1"/>
      <dgm:spPr>
        <a:solidFill>
          <a:schemeClr val="accent3">
            <a:alpha val="50000"/>
          </a:schemeClr>
        </a:solidFill>
      </dgm:spPr>
      <dgm:t>
        <a:bodyPr/>
        <a:lstStyle/>
        <a:p>
          <a:r>
            <a:rPr lang="zh-CN" altLang="en-US" sz="1800" b="1" dirty="0"/>
            <a:t>安全风险评估</a:t>
          </a:r>
          <a:endParaRPr lang="en-US" sz="1800" b="1" dirty="0"/>
        </a:p>
      </dgm:t>
    </dgm:pt>
    <dgm:pt modelId="{EAAA197E-FACA-49FE-B211-350729A5F161}" type="parTrans" cxnId="{CB022E94-3A44-4E5C-B262-FB33A2462E04}">
      <dgm:prSet/>
      <dgm:spPr/>
      <dgm:t>
        <a:bodyPr/>
        <a:lstStyle/>
        <a:p>
          <a:endParaRPr lang="en-US"/>
        </a:p>
      </dgm:t>
    </dgm:pt>
    <dgm:pt modelId="{F12AA6A7-AB55-4950-A4BD-9FDF3E3BCFB6}" type="sibTrans" cxnId="{CB022E94-3A44-4E5C-B262-FB33A2462E04}">
      <dgm:prSet/>
      <dgm:spPr/>
      <dgm:t>
        <a:bodyPr/>
        <a:lstStyle/>
        <a:p>
          <a:endParaRPr lang="en-US"/>
        </a:p>
      </dgm:t>
    </dgm:pt>
    <dgm:pt modelId="{30199C5D-9030-4EF7-B4D6-BBC4B6456885}">
      <dgm:prSet phldrT="[Text]" custT="1"/>
      <dgm:spPr>
        <a:solidFill>
          <a:schemeClr val="accent3">
            <a:alpha val="50000"/>
          </a:schemeClr>
        </a:solidFill>
      </dgm:spPr>
      <dgm:t>
        <a:bodyPr/>
        <a:lstStyle/>
        <a:p>
          <a:r>
            <a:rPr lang="zh-CN" altLang="en-US" sz="1800" b="1" dirty="0"/>
            <a:t>热力评估</a:t>
          </a:r>
          <a:endParaRPr lang="en-US" sz="1800" b="1" dirty="0"/>
        </a:p>
      </dgm:t>
    </dgm:pt>
    <dgm:pt modelId="{BB71AE1E-B0CB-49E5-B25F-5D0F9E314B86}" type="parTrans" cxnId="{F2F11746-5F37-4A4A-BF95-507B65E33C6D}">
      <dgm:prSet/>
      <dgm:spPr/>
      <dgm:t>
        <a:bodyPr/>
        <a:lstStyle/>
        <a:p>
          <a:endParaRPr lang="en-US"/>
        </a:p>
      </dgm:t>
    </dgm:pt>
    <dgm:pt modelId="{72F69EFF-80F6-448F-B70D-A7C90DF4F605}" type="sibTrans" cxnId="{F2F11746-5F37-4A4A-BF95-507B65E33C6D}">
      <dgm:prSet/>
      <dgm:spPr/>
      <dgm:t>
        <a:bodyPr/>
        <a:lstStyle/>
        <a:p>
          <a:endParaRPr lang="en-US"/>
        </a:p>
      </dgm:t>
    </dgm:pt>
    <dgm:pt modelId="{1D2776DA-7167-4430-B21D-A6B2C3FDACD2}">
      <dgm:prSet phldrT="[Text]" custT="1"/>
      <dgm:spPr>
        <a:solidFill>
          <a:schemeClr val="accent3">
            <a:alpha val="50000"/>
          </a:schemeClr>
        </a:solidFill>
      </dgm:spPr>
      <dgm:t>
        <a:bodyPr/>
        <a:lstStyle/>
        <a:p>
          <a:r>
            <a:rPr lang="zh-CN" altLang="en-US" sz="1800" b="1" dirty="0"/>
            <a:t>分析</a:t>
          </a:r>
          <a:endParaRPr lang="en-US" sz="1800" b="1" dirty="0"/>
        </a:p>
      </dgm:t>
    </dgm:pt>
    <dgm:pt modelId="{E1574960-0169-40E0-8EDD-70EEE02D739E}" type="parTrans" cxnId="{502207DE-85D7-44EB-889C-AF5D238754E0}">
      <dgm:prSet/>
      <dgm:spPr/>
      <dgm:t>
        <a:bodyPr/>
        <a:lstStyle/>
        <a:p>
          <a:endParaRPr lang="en-US"/>
        </a:p>
      </dgm:t>
    </dgm:pt>
    <dgm:pt modelId="{1D288F21-302E-4EB9-8646-5086A41D816B}" type="sibTrans" cxnId="{502207DE-85D7-44EB-889C-AF5D238754E0}">
      <dgm:prSet/>
      <dgm:spPr/>
      <dgm:t>
        <a:bodyPr/>
        <a:lstStyle/>
        <a:p>
          <a:endParaRPr lang="en-US"/>
        </a:p>
      </dgm:t>
    </dgm:pt>
    <dgm:pt modelId="{699F97CC-1013-479B-B95F-42ECF04C4D54}">
      <dgm:prSet phldrT="[Text]" custT="1"/>
      <dgm:spPr>
        <a:solidFill>
          <a:schemeClr val="accent3">
            <a:alpha val="50000"/>
          </a:schemeClr>
        </a:solidFill>
      </dgm:spPr>
      <dgm:t>
        <a:bodyPr/>
        <a:lstStyle/>
        <a:p>
          <a:r>
            <a:rPr lang="zh-CN" altLang="en-US" sz="1800" b="1" dirty="0"/>
            <a:t>空间</a:t>
          </a:r>
          <a:endParaRPr lang="en-US" sz="1800" b="1" dirty="0"/>
        </a:p>
      </dgm:t>
    </dgm:pt>
    <dgm:pt modelId="{C1237DE1-2B4D-4429-9ABA-FB631CA274AA}" type="parTrans" cxnId="{94EDDDE7-06E5-45CF-AB26-40691E2B6125}">
      <dgm:prSet/>
      <dgm:spPr/>
      <dgm:t>
        <a:bodyPr/>
        <a:lstStyle/>
        <a:p>
          <a:endParaRPr lang="en-US"/>
        </a:p>
      </dgm:t>
    </dgm:pt>
    <dgm:pt modelId="{D94C91DD-D4CB-4DDA-8D86-10DAACB5A82F}" type="sibTrans" cxnId="{94EDDDE7-06E5-45CF-AB26-40691E2B6125}">
      <dgm:prSet/>
      <dgm:spPr/>
      <dgm:t>
        <a:bodyPr/>
        <a:lstStyle/>
        <a:p>
          <a:endParaRPr lang="en-US"/>
        </a:p>
      </dgm:t>
    </dgm:pt>
    <dgm:pt modelId="{7CA26EA6-38F7-4CF6-96B2-3479F5B40A66}" type="pres">
      <dgm:prSet presAssocID="{D7693414-F279-42C7-A361-84AC700C3BDE}" presName="composite" presStyleCnt="0">
        <dgm:presLayoutVars>
          <dgm:chMax val="1"/>
          <dgm:dir/>
          <dgm:resizeHandles val="exact"/>
        </dgm:presLayoutVars>
      </dgm:prSet>
      <dgm:spPr/>
    </dgm:pt>
    <dgm:pt modelId="{094C2BD5-8CD9-4C00-A244-712F39C76A41}" type="pres">
      <dgm:prSet presAssocID="{D7693414-F279-42C7-A361-84AC700C3BDE}" presName="radial" presStyleCnt="0">
        <dgm:presLayoutVars>
          <dgm:animLvl val="ctr"/>
        </dgm:presLayoutVars>
      </dgm:prSet>
      <dgm:spPr/>
    </dgm:pt>
    <dgm:pt modelId="{F327A337-BA44-4438-93A3-9ABD3E6D963E}" type="pres">
      <dgm:prSet presAssocID="{36C27BEE-8686-4B86-BBFF-10CDD4C85397}" presName="centerShape" presStyleLbl="vennNode1" presStyleIdx="0" presStyleCnt="7"/>
      <dgm:spPr/>
    </dgm:pt>
    <dgm:pt modelId="{24C8B2FF-9757-44FB-8C0F-6318F6B56296}" type="pres">
      <dgm:prSet presAssocID="{35A51CB2-2430-472F-8328-0D26C8E004AF}" presName="node" presStyleLbl="vennNode1" presStyleIdx="1" presStyleCnt="7">
        <dgm:presLayoutVars>
          <dgm:bulletEnabled val="1"/>
        </dgm:presLayoutVars>
      </dgm:prSet>
      <dgm:spPr/>
    </dgm:pt>
    <dgm:pt modelId="{EF54C399-B611-4046-864C-C89748E94097}" type="pres">
      <dgm:prSet presAssocID="{C775587A-DBF1-4485-B998-CBC20B839C4E}" presName="node" presStyleLbl="vennNode1" presStyleIdx="2" presStyleCnt="7">
        <dgm:presLayoutVars>
          <dgm:bulletEnabled val="1"/>
        </dgm:presLayoutVars>
      </dgm:prSet>
      <dgm:spPr/>
    </dgm:pt>
    <dgm:pt modelId="{EA291C2A-BC54-481C-8138-C3DC786FAC5A}" type="pres">
      <dgm:prSet presAssocID="{F55ABB7A-1564-4F43-8CE7-85D1A5E38655}" presName="node" presStyleLbl="vennNode1" presStyleIdx="3" presStyleCnt="7">
        <dgm:presLayoutVars>
          <dgm:bulletEnabled val="1"/>
        </dgm:presLayoutVars>
      </dgm:prSet>
      <dgm:spPr/>
    </dgm:pt>
    <dgm:pt modelId="{40640B2A-6639-41B0-A03D-41801757A662}" type="pres">
      <dgm:prSet presAssocID="{30199C5D-9030-4EF7-B4D6-BBC4B6456885}" presName="node" presStyleLbl="vennNode1" presStyleIdx="4" presStyleCnt="7">
        <dgm:presLayoutVars>
          <dgm:bulletEnabled val="1"/>
        </dgm:presLayoutVars>
      </dgm:prSet>
      <dgm:spPr/>
    </dgm:pt>
    <dgm:pt modelId="{D6CF7C54-6E86-4EC3-8FC9-34114DA3CA71}" type="pres">
      <dgm:prSet presAssocID="{1D2776DA-7167-4430-B21D-A6B2C3FDACD2}" presName="node" presStyleLbl="vennNode1" presStyleIdx="5" presStyleCnt="7">
        <dgm:presLayoutVars>
          <dgm:bulletEnabled val="1"/>
        </dgm:presLayoutVars>
      </dgm:prSet>
      <dgm:spPr/>
    </dgm:pt>
    <dgm:pt modelId="{21DF4BCD-A286-4B26-97FD-C1184D7E2A84}" type="pres">
      <dgm:prSet presAssocID="{699F97CC-1013-479B-B95F-42ECF04C4D54}" presName="node" presStyleLbl="vennNode1" presStyleIdx="6" presStyleCnt="7">
        <dgm:presLayoutVars>
          <dgm:bulletEnabled val="1"/>
        </dgm:presLayoutVars>
      </dgm:prSet>
      <dgm:spPr/>
    </dgm:pt>
  </dgm:ptLst>
  <dgm:cxnLst>
    <dgm:cxn modelId="{A1EC8C0A-C1CD-4F0C-9B66-1141B2AC6232}" type="presOf" srcId="{D7693414-F279-42C7-A361-84AC700C3BDE}" destId="{7CA26EA6-38F7-4CF6-96B2-3479F5B40A66}" srcOrd="0" destOrd="0" presId="urn:microsoft.com/office/officeart/2005/8/layout/radial3"/>
    <dgm:cxn modelId="{E0CE6424-C734-4EAF-9859-918D1B2C45BA}" type="presOf" srcId="{F55ABB7A-1564-4F43-8CE7-85D1A5E38655}" destId="{EA291C2A-BC54-481C-8138-C3DC786FAC5A}" srcOrd="0" destOrd="0" presId="urn:microsoft.com/office/officeart/2005/8/layout/radial3"/>
    <dgm:cxn modelId="{C4698A2F-1C99-4E90-B2A6-D5D749BF5225}" type="presOf" srcId="{C775587A-DBF1-4485-B998-CBC20B839C4E}" destId="{EF54C399-B611-4046-864C-C89748E94097}" srcOrd="0" destOrd="0" presId="urn:microsoft.com/office/officeart/2005/8/layout/radial3"/>
    <dgm:cxn modelId="{CECF0040-6B6D-43C0-9E00-360C37DFCCDF}" type="presOf" srcId="{30199C5D-9030-4EF7-B4D6-BBC4B6456885}" destId="{40640B2A-6639-41B0-A03D-41801757A662}" srcOrd="0" destOrd="0" presId="urn:microsoft.com/office/officeart/2005/8/layout/radial3"/>
    <dgm:cxn modelId="{84DDD75D-B13A-4766-BEF4-341345672FEC}" type="presOf" srcId="{35A51CB2-2430-472F-8328-0D26C8E004AF}" destId="{24C8B2FF-9757-44FB-8C0F-6318F6B56296}" srcOrd="0" destOrd="0" presId="urn:microsoft.com/office/officeart/2005/8/layout/radial3"/>
    <dgm:cxn modelId="{2AC0DB41-7EBA-43E7-B7A2-33D384AB1B09}" srcId="{D7693414-F279-42C7-A361-84AC700C3BDE}" destId="{36C27BEE-8686-4B86-BBFF-10CDD4C85397}" srcOrd="0" destOrd="0" parTransId="{0D39646C-812D-4CD0-8630-3C9478D8F8D9}" sibTransId="{CD6664B4-E973-4F22-B3B1-CB8F3D1D567D}"/>
    <dgm:cxn modelId="{F2F11746-5F37-4A4A-BF95-507B65E33C6D}" srcId="{36C27BEE-8686-4B86-BBFF-10CDD4C85397}" destId="{30199C5D-9030-4EF7-B4D6-BBC4B6456885}" srcOrd="3" destOrd="0" parTransId="{BB71AE1E-B0CB-49E5-B25F-5D0F9E314B86}" sibTransId="{72F69EFF-80F6-448F-B70D-A7C90DF4F605}"/>
    <dgm:cxn modelId="{F14E0383-300A-4CA0-8C4A-B00103922197}" srcId="{36C27BEE-8686-4B86-BBFF-10CDD4C85397}" destId="{C775587A-DBF1-4485-B998-CBC20B839C4E}" srcOrd="1" destOrd="0" parTransId="{04B711D9-8CC9-47CC-8E9A-081B83E82352}" sibTransId="{7079CFD1-CC8F-4AA1-A2CA-E6876A922DED}"/>
    <dgm:cxn modelId="{CB022E94-3A44-4E5C-B262-FB33A2462E04}" srcId="{36C27BEE-8686-4B86-BBFF-10CDD4C85397}" destId="{F55ABB7A-1564-4F43-8CE7-85D1A5E38655}" srcOrd="2" destOrd="0" parTransId="{EAAA197E-FACA-49FE-B211-350729A5F161}" sibTransId="{F12AA6A7-AB55-4950-A4BD-9FDF3E3BCFB6}"/>
    <dgm:cxn modelId="{C037D19A-99C0-457A-A9FE-DF530AC6AD83}" type="presOf" srcId="{1D2776DA-7167-4430-B21D-A6B2C3FDACD2}" destId="{D6CF7C54-6E86-4EC3-8FC9-34114DA3CA71}" srcOrd="0" destOrd="0" presId="urn:microsoft.com/office/officeart/2005/8/layout/radial3"/>
    <dgm:cxn modelId="{0AAFE5BD-A807-4259-919C-D1F9FCA506C3}" type="presOf" srcId="{699F97CC-1013-479B-B95F-42ECF04C4D54}" destId="{21DF4BCD-A286-4B26-97FD-C1184D7E2A84}" srcOrd="0" destOrd="0" presId="urn:microsoft.com/office/officeart/2005/8/layout/radial3"/>
    <dgm:cxn modelId="{5B4EE7CE-B942-41AB-AF88-64E1CD2D559C}" srcId="{36C27BEE-8686-4B86-BBFF-10CDD4C85397}" destId="{35A51CB2-2430-472F-8328-0D26C8E004AF}" srcOrd="0" destOrd="0" parTransId="{B959E2D9-F0A2-4636-938D-6BAC5EB6E4F3}" sibTransId="{7545EC2C-63B3-4CC3-A987-12E04941AFD4}"/>
    <dgm:cxn modelId="{502207DE-85D7-44EB-889C-AF5D238754E0}" srcId="{36C27BEE-8686-4B86-BBFF-10CDD4C85397}" destId="{1D2776DA-7167-4430-B21D-A6B2C3FDACD2}" srcOrd="4" destOrd="0" parTransId="{E1574960-0169-40E0-8EDD-70EEE02D739E}" sibTransId="{1D288F21-302E-4EB9-8646-5086A41D816B}"/>
    <dgm:cxn modelId="{94EDDDE7-06E5-45CF-AB26-40691E2B6125}" srcId="{36C27BEE-8686-4B86-BBFF-10CDD4C85397}" destId="{699F97CC-1013-479B-B95F-42ECF04C4D54}" srcOrd="5" destOrd="0" parTransId="{C1237DE1-2B4D-4429-9ABA-FB631CA274AA}" sibTransId="{D94C91DD-D4CB-4DDA-8D86-10DAACB5A82F}"/>
    <dgm:cxn modelId="{3928DFF6-209E-410A-A772-1C490EF806B9}" type="presOf" srcId="{36C27BEE-8686-4B86-BBFF-10CDD4C85397}" destId="{F327A337-BA44-4438-93A3-9ABD3E6D963E}" srcOrd="0" destOrd="0" presId="urn:microsoft.com/office/officeart/2005/8/layout/radial3"/>
    <dgm:cxn modelId="{639A9208-F09B-4BFE-B72E-EBA1BB4869CE}" type="presParOf" srcId="{7CA26EA6-38F7-4CF6-96B2-3479F5B40A66}" destId="{094C2BD5-8CD9-4C00-A244-712F39C76A41}" srcOrd="0" destOrd="0" presId="urn:microsoft.com/office/officeart/2005/8/layout/radial3"/>
    <dgm:cxn modelId="{502A8249-79B2-4AC8-9510-AA417CFD3B83}" type="presParOf" srcId="{094C2BD5-8CD9-4C00-A244-712F39C76A41}" destId="{F327A337-BA44-4438-93A3-9ABD3E6D963E}" srcOrd="0" destOrd="0" presId="urn:microsoft.com/office/officeart/2005/8/layout/radial3"/>
    <dgm:cxn modelId="{00A0C03C-E861-46F3-85E1-531DA1540D7A}" type="presParOf" srcId="{094C2BD5-8CD9-4C00-A244-712F39C76A41}" destId="{24C8B2FF-9757-44FB-8C0F-6318F6B56296}" srcOrd="1" destOrd="0" presId="urn:microsoft.com/office/officeart/2005/8/layout/radial3"/>
    <dgm:cxn modelId="{CF29095D-102C-4A46-B2C3-07FE057F2431}" type="presParOf" srcId="{094C2BD5-8CD9-4C00-A244-712F39C76A41}" destId="{EF54C399-B611-4046-864C-C89748E94097}" srcOrd="2" destOrd="0" presId="urn:microsoft.com/office/officeart/2005/8/layout/radial3"/>
    <dgm:cxn modelId="{2CA825DE-8EA3-4487-8555-2A9AD04981B0}" type="presParOf" srcId="{094C2BD5-8CD9-4C00-A244-712F39C76A41}" destId="{EA291C2A-BC54-481C-8138-C3DC786FAC5A}" srcOrd="3" destOrd="0" presId="urn:microsoft.com/office/officeart/2005/8/layout/radial3"/>
    <dgm:cxn modelId="{FA0E5D69-CD65-4D62-A8A3-A1B8A65EE4B2}" type="presParOf" srcId="{094C2BD5-8CD9-4C00-A244-712F39C76A41}" destId="{40640B2A-6639-41B0-A03D-41801757A662}" srcOrd="4" destOrd="0" presId="urn:microsoft.com/office/officeart/2005/8/layout/radial3"/>
    <dgm:cxn modelId="{C94CB911-C1E9-4B3C-AD2F-EDFA29BA3730}" type="presParOf" srcId="{094C2BD5-8CD9-4C00-A244-712F39C76A41}" destId="{D6CF7C54-6E86-4EC3-8FC9-34114DA3CA71}" srcOrd="5" destOrd="0" presId="urn:microsoft.com/office/officeart/2005/8/layout/radial3"/>
    <dgm:cxn modelId="{F01B0CC2-11B6-48D0-80E5-CE5C93816432}" type="presParOf" srcId="{094C2BD5-8CD9-4C00-A244-712F39C76A41}" destId="{21DF4BCD-A286-4B26-97FD-C1184D7E2A84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6E58-B6E4-42E3-A505-F508916D4F7B}">
      <dsp:nvSpPr>
        <dsp:cNvPr id="0" name=""/>
        <dsp:cNvSpPr/>
      </dsp:nvSpPr>
      <dsp:spPr>
        <a:xfrm>
          <a:off x="1330570" y="1737572"/>
          <a:ext cx="379845" cy="1447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922" y="0"/>
              </a:lnTo>
              <a:lnTo>
                <a:pt x="189922" y="1447580"/>
              </a:lnTo>
              <a:lnTo>
                <a:pt x="379845" y="14475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1483078" y="2423947"/>
        <a:ext cx="74829" cy="74829"/>
      </dsp:txXfrm>
    </dsp:sp>
    <dsp:sp modelId="{C89B3895-DD03-47C7-A737-21E0986F3A4F}">
      <dsp:nvSpPr>
        <dsp:cNvPr id="0" name=""/>
        <dsp:cNvSpPr/>
      </dsp:nvSpPr>
      <dsp:spPr>
        <a:xfrm>
          <a:off x="1330570" y="1737572"/>
          <a:ext cx="379845" cy="7237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922" y="0"/>
              </a:lnTo>
              <a:lnTo>
                <a:pt x="189922" y="723790"/>
              </a:lnTo>
              <a:lnTo>
                <a:pt x="379845" y="7237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1500057" y="2079031"/>
        <a:ext cx="40870" cy="40870"/>
      </dsp:txXfrm>
    </dsp:sp>
    <dsp:sp modelId="{6662470E-9F79-4AF3-BA67-2A94D2440516}">
      <dsp:nvSpPr>
        <dsp:cNvPr id="0" name=""/>
        <dsp:cNvSpPr/>
      </dsp:nvSpPr>
      <dsp:spPr>
        <a:xfrm>
          <a:off x="1330570" y="1691852"/>
          <a:ext cx="3798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9845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1510997" y="1728075"/>
        <a:ext cx="18992" cy="18992"/>
      </dsp:txXfrm>
    </dsp:sp>
    <dsp:sp modelId="{D0043483-53D6-4B61-B0EE-BE11B13126DA}">
      <dsp:nvSpPr>
        <dsp:cNvPr id="0" name=""/>
        <dsp:cNvSpPr/>
      </dsp:nvSpPr>
      <dsp:spPr>
        <a:xfrm>
          <a:off x="1330570" y="1013781"/>
          <a:ext cx="379845" cy="723790"/>
        </a:xfrm>
        <a:custGeom>
          <a:avLst/>
          <a:gdLst/>
          <a:ahLst/>
          <a:cxnLst/>
          <a:rect l="0" t="0" r="0" b="0"/>
          <a:pathLst>
            <a:path>
              <a:moveTo>
                <a:pt x="0" y="723790"/>
              </a:moveTo>
              <a:lnTo>
                <a:pt x="189922" y="723790"/>
              </a:lnTo>
              <a:lnTo>
                <a:pt x="189922" y="0"/>
              </a:lnTo>
              <a:lnTo>
                <a:pt x="37984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1500057" y="1355241"/>
        <a:ext cx="40870" cy="40870"/>
      </dsp:txXfrm>
    </dsp:sp>
    <dsp:sp modelId="{F28608D7-A7DD-406C-B109-587F46FFF963}">
      <dsp:nvSpPr>
        <dsp:cNvPr id="0" name=""/>
        <dsp:cNvSpPr/>
      </dsp:nvSpPr>
      <dsp:spPr>
        <a:xfrm>
          <a:off x="1330570" y="289991"/>
          <a:ext cx="379845" cy="1447580"/>
        </a:xfrm>
        <a:custGeom>
          <a:avLst/>
          <a:gdLst/>
          <a:ahLst/>
          <a:cxnLst/>
          <a:rect l="0" t="0" r="0" b="0"/>
          <a:pathLst>
            <a:path>
              <a:moveTo>
                <a:pt x="0" y="1447580"/>
              </a:moveTo>
              <a:lnTo>
                <a:pt x="189922" y="1447580"/>
              </a:lnTo>
              <a:lnTo>
                <a:pt x="189922" y="0"/>
              </a:lnTo>
              <a:lnTo>
                <a:pt x="37984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1483078" y="976366"/>
        <a:ext cx="74829" cy="74829"/>
      </dsp:txXfrm>
    </dsp:sp>
    <dsp:sp modelId="{EB17235B-662D-4FBB-A5BF-CBBD51FED5C0}">
      <dsp:nvSpPr>
        <dsp:cNvPr id="0" name=""/>
        <dsp:cNvSpPr/>
      </dsp:nvSpPr>
      <dsp:spPr>
        <a:xfrm rot="16200000">
          <a:off x="-482714" y="1448055"/>
          <a:ext cx="3047538" cy="5790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Domain Application Architecture</a:t>
          </a:r>
          <a:endParaRPr lang="zh-CN" altLang="en-US" sz="1700" kern="1200" dirty="0"/>
        </a:p>
      </dsp:txBody>
      <dsp:txXfrm>
        <a:off x="-482714" y="1448055"/>
        <a:ext cx="3047538" cy="579032"/>
      </dsp:txXfrm>
    </dsp:sp>
    <dsp:sp modelId="{FEB479D9-EF2A-47C1-AFB8-94C81A3CFD75}">
      <dsp:nvSpPr>
        <dsp:cNvPr id="0" name=""/>
        <dsp:cNvSpPr/>
      </dsp:nvSpPr>
      <dsp:spPr>
        <a:xfrm>
          <a:off x="1710415" y="475"/>
          <a:ext cx="1899225" cy="5790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Presentation: pixel, line, bitmap</a:t>
          </a:r>
          <a:endParaRPr lang="zh-CN" altLang="en-US" sz="1300" kern="1200" dirty="0"/>
        </a:p>
      </dsp:txBody>
      <dsp:txXfrm>
        <a:off x="1710415" y="475"/>
        <a:ext cx="1899225" cy="579032"/>
      </dsp:txXfrm>
    </dsp:sp>
    <dsp:sp modelId="{D41E16C4-80E9-45DA-B01B-D30ABB5531C5}">
      <dsp:nvSpPr>
        <dsp:cNvPr id="0" name=""/>
        <dsp:cNvSpPr/>
      </dsp:nvSpPr>
      <dsp:spPr>
        <a:xfrm>
          <a:off x="1710415" y="724265"/>
          <a:ext cx="1899225" cy="5790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 err="1"/>
            <a:t>Represendtation:Element</a:t>
          </a:r>
          <a:r>
            <a:rPr lang="en-US" altLang="zh-CN" sz="1300" kern="1200" dirty="0"/>
            <a:t>, Solid, </a:t>
          </a:r>
          <a:r>
            <a:rPr lang="en-US" altLang="zh-CN" sz="1300" kern="1200" dirty="0" err="1"/>
            <a:t>Dimenstion</a:t>
          </a:r>
          <a:endParaRPr lang="zh-CN" altLang="en-US" sz="1300" kern="1200" dirty="0"/>
        </a:p>
      </dsp:txBody>
      <dsp:txXfrm>
        <a:off x="1710415" y="724265"/>
        <a:ext cx="1899225" cy="579032"/>
      </dsp:txXfrm>
    </dsp:sp>
    <dsp:sp modelId="{2B78051E-0420-471D-A02F-8F1C823E37F9}">
      <dsp:nvSpPr>
        <dsp:cNvPr id="0" name=""/>
        <dsp:cNvSpPr/>
      </dsp:nvSpPr>
      <dsp:spPr>
        <a:xfrm>
          <a:off x="1710415" y="1448055"/>
          <a:ext cx="1899225" cy="5790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Definition: Form, Space</a:t>
          </a:r>
        </a:p>
      </dsp:txBody>
      <dsp:txXfrm>
        <a:off x="1710415" y="1448055"/>
        <a:ext cx="1899225" cy="579032"/>
      </dsp:txXfrm>
    </dsp:sp>
    <dsp:sp modelId="{ED0B77CC-B2C4-4E20-B042-D22ED0DE1D0D}">
      <dsp:nvSpPr>
        <dsp:cNvPr id="0" name=""/>
        <dsp:cNvSpPr/>
      </dsp:nvSpPr>
      <dsp:spPr>
        <a:xfrm>
          <a:off x="1710415" y="2171846"/>
          <a:ext cx="1899225" cy="5790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Feature: Window, Footing </a:t>
          </a:r>
          <a:endParaRPr lang="zh-CN" altLang="en-US" sz="1300" kern="1200" dirty="0"/>
        </a:p>
      </dsp:txBody>
      <dsp:txXfrm>
        <a:off x="1710415" y="2171846"/>
        <a:ext cx="1899225" cy="579032"/>
      </dsp:txXfrm>
    </dsp:sp>
    <dsp:sp modelId="{D7C5B152-0D2D-4283-A10C-B27EF488856C}">
      <dsp:nvSpPr>
        <dsp:cNvPr id="0" name=""/>
        <dsp:cNvSpPr/>
      </dsp:nvSpPr>
      <dsp:spPr>
        <a:xfrm>
          <a:off x="1710415" y="2895636"/>
          <a:ext cx="1899225" cy="5790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Rule: building design constrains</a:t>
          </a:r>
          <a:endParaRPr lang="zh-CN" altLang="en-US" sz="1300" kern="1200" dirty="0"/>
        </a:p>
      </dsp:txBody>
      <dsp:txXfrm>
        <a:off x="1710415" y="2895636"/>
        <a:ext cx="1899225" cy="5790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27A337-BA44-4438-93A3-9ABD3E6D963E}">
      <dsp:nvSpPr>
        <dsp:cNvPr id="0" name=""/>
        <dsp:cNvSpPr/>
      </dsp:nvSpPr>
      <dsp:spPr>
        <a:xfrm>
          <a:off x="1282013" y="741020"/>
          <a:ext cx="1846051" cy="18460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物理实体</a:t>
          </a:r>
          <a:endParaRPr lang="en-US" sz="2400" kern="1200" dirty="0"/>
        </a:p>
      </dsp:txBody>
      <dsp:txXfrm>
        <a:off x="1552361" y="1011368"/>
        <a:ext cx="1305355" cy="1305355"/>
      </dsp:txXfrm>
    </dsp:sp>
    <dsp:sp modelId="{24C8B2FF-9757-44FB-8C0F-6318F6B56296}">
      <dsp:nvSpPr>
        <dsp:cNvPr id="0" name=""/>
        <dsp:cNvSpPr/>
      </dsp:nvSpPr>
      <dsp:spPr>
        <a:xfrm>
          <a:off x="1743526" y="329"/>
          <a:ext cx="923025" cy="923025"/>
        </a:xfrm>
        <a:prstGeom prst="ellipse">
          <a:avLst/>
        </a:prstGeom>
        <a:solidFill>
          <a:schemeClr val="accent3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功能</a:t>
          </a:r>
          <a:endParaRPr lang="en-US" sz="1800" b="1" kern="1200" dirty="0"/>
        </a:p>
      </dsp:txBody>
      <dsp:txXfrm>
        <a:off x="1878700" y="135503"/>
        <a:ext cx="652677" cy="652677"/>
      </dsp:txXfrm>
    </dsp:sp>
    <dsp:sp modelId="{EF54C399-B611-4046-864C-C89748E94097}">
      <dsp:nvSpPr>
        <dsp:cNvPr id="0" name=""/>
        <dsp:cNvSpPr/>
      </dsp:nvSpPr>
      <dsp:spPr>
        <a:xfrm>
          <a:off x="2784665" y="601431"/>
          <a:ext cx="923025" cy="923025"/>
        </a:xfrm>
        <a:prstGeom prst="ellipse">
          <a:avLst/>
        </a:prstGeom>
        <a:solidFill>
          <a:schemeClr val="accent3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资本预算</a:t>
          </a:r>
          <a:endParaRPr lang="en-US" sz="1800" b="1" kern="1200" dirty="0"/>
        </a:p>
      </dsp:txBody>
      <dsp:txXfrm>
        <a:off x="2919839" y="736605"/>
        <a:ext cx="652677" cy="652677"/>
      </dsp:txXfrm>
    </dsp:sp>
    <dsp:sp modelId="{EA291C2A-BC54-481C-8138-C3DC786FAC5A}">
      <dsp:nvSpPr>
        <dsp:cNvPr id="0" name=""/>
        <dsp:cNvSpPr/>
      </dsp:nvSpPr>
      <dsp:spPr>
        <a:xfrm>
          <a:off x="2784665" y="1803635"/>
          <a:ext cx="923025" cy="923025"/>
        </a:xfrm>
        <a:prstGeom prst="ellipse">
          <a:avLst/>
        </a:prstGeom>
        <a:solidFill>
          <a:schemeClr val="accent3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安全风险评估</a:t>
          </a:r>
          <a:endParaRPr lang="en-US" sz="1800" b="1" kern="1200" dirty="0"/>
        </a:p>
      </dsp:txBody>
      <dsp:txXfrm>
        <a:off x="2919839" y="1938809"/>
        <a:ext cx="652677" cy="652677"/>
      </dsp:txXfrm>
    </dsp:sp>
    <dsp:sp modelId="{40640B2A-6639-41B0-A03D-41801757A662}">
      <dsp:nvSpPr>
        <dsp:cNvPr id="0" name=""/>
        <dsp:cNvSpPr/>
      </dsp:nvSpPr>
      <dsp:spPr>
        <a:xfrm>
          <a:off x="1743526" y="2404737"/>
          <a:ext cx="923025" cy="923025"/>
        </a:xfrm>
        <a:prstGeom prst="ellipse">
          <a:avLst/>
        </a:prstGeom>
        <a:solidFill>
          <a:schemeClr val="accent3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热力评估</a:t>
          </a:r>
          <a:endParaRPr lang="en-US" sz="1800" b="1" kern="1200" dirty="0"/>
        </a:p>
      </dsp:txBody>
      <dsp:txXfrm>
        <a:off x="1878700" y="2539911"/>
        <a:ext cx="652677" cy="652677"/>
      </dsp:txXfrm>
    </dsp:sp>
    <dsp:sp modelId="{D6CF7C54-6E86-4EC3-8FC9-34114DA3CA71}">
      <dsp:nvSpPr>
        <dsp:cNvPr id="0" name=""/>
        <dsp:cNvSpPr/>
      </dsp:nvSpPr>
      <dsp:spPr>
        <a:xfrm>
          <a:off x="702386" y="1803635"/>
          <a:ext cx="923025" cy="923025"/>
        </a:xfrm>
        <a:prstGeom prst="ellipse">
          <a:avLst/>
        </a:prstGeom>
        <a:solidFill>
          <a:schemeClr val="accent3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分析</a:t>
          </a:r>
          <a:endParaRPr lang="en-US" sz="1800" b="1" kern="1200" dirty="0"/>
        </a:p>
      </dsp:txBody>
      <dsp:txXfrm>
        <a:off x="837560" y="1938809"/>
        <a:ext cx="652677" cy="652677"/>
      </dsp:txXfrm>
    </dsp:sp>
    <dsp:sp modelId="{21DF4BCD-A286-4B26-97FD-C1184D7E2A84}">
      <dsp:nvSpPr>
        <dsp:cNvPr id="0" name=""/>
        <dsp:cNvSpPr/>
      </dsp:nvSpPr>
      <dsp:spPr>
        <a:xfrm>
          <a:off x="702386" y="601431"/>
          <a:ext cx="923025" cy="923025"/>
        </a:xfrm>
        <a:prstGeom prst="ellipse">
          <a:avLst/>
        </a:prstGeom>
        <a:solidFill>
          <a:schemeClr val="accent3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空间</a:t>
          </a:r>
          <a:endParaRPr lang="en-US" sz="1800" b="1" kern="1200" dirty="0"/>
        </a:p>
      </dsp:txBody>
      <dsp:txXfrm>
        <a:off x="837560" y="736605"/>
        <a:ext cx="652677" cy="652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#1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midL"/>
                      </dgm:alg>
                    </dgm:if>
                    <dgm:else name="Name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F96EE5-2DA3-1362-E140-2BCD75B57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1F6789A-2B92-0C0A-2073-E233D0B4C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4EA679-E92F-DA15-539D-8DD4662A7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53AE-9398-402C-86EA-E63535DCECB3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1D900-D711-E9EA-107C-01FE6021C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431FF6-5297-3CF1-31CB-18C6B0A32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5F13-8240-4FA3-B766-ED0F502BF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029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B5483F-0053-ED6D-A763-F4679EB75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48C6FA6-9CB0-01E6-7DE0-8218BFB59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DADAD6-5122-E769-C978-97A2E966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53AE-9398-402C-86EA-E63535DCECB3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652411-5BDE-D544-91A4-1A07B40D7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9D2803-1638-6AE3-1F69-A9ACBB22C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5F13-8240-4FA3-B766-ED0F502BF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579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B7E049D-AB21-15FA-A06C-F31AA0A5AC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4F6B8C-7BB1-500B-27D2-EBA70DAEF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9F2D22-41B1-79AA-3160-83DF6FA7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53AE-9398-402C-86EA-E63535DCECB3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9CCCB-5BD4-8863-CECB-2DEB0864C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D276E5-BA88-6C8C-AC29-5095339A1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5F13-8240-4FA3-B766-ED0F502BF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68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38A27-D225-9D5E-88CC-B3A9889C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0513D23-2873-0B78-5626-B0B1A03BB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C19BD3-356C-90D1-481F-4DC4C4536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53AE-9398-402C-86EA-E63535DCECB3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177FD3-6EA1-546D-25BF-42D6AFA63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7EDA2F-D96C-7B0F-CB47-3AF239F4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5F13-8240-4FA3-B766-ED0F502BF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240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A7B0DE-228A-4BC7-10C7-0DB78BA7E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81EA11-3AC0-0444-9D4F-E84A272D1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A48173-6916-AF2E-1B84-A3FE76BF9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53AE-9398-402C-86EA-E63535DCECB3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96886C-F8B0-02B5-229B-2360ACED4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F52000-9976-DE1B-636B-C5BF7A7C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5F13-8240-4FA3-B766-ED0F502BF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818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075840-E312-88B6-BF15-9908F8686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520413-A91E-CBB0-D57E-FACBCC06B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68EE4AA-B403-9369-E386-A9FAA08C2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1FE6069-D2BB-59AA-E08D-E59CCC99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53AE-9398-402C-86EA-E63535DCECB3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41A952-78A8-71F6-E8FE-9EA16F59F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5967528-F30A-1729-856A-D7CD808A1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5F13-8240-4FA3-B766-ED0F502BF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49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3ECDAE-8145-D302-2E81-465C457E1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044670-4902-BC88-E6AD-1140D56C6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1173E55-A0C3-DF9D-448A-5B90B6E61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CD58EB2-84E8-B886-AC67-E96819E72E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0EE2A8-55FA-3BA4-15B9-B4525209AF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E5EC17C-6463-0E18-14E7-890F54B89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53AE-9398-402C-86EA-E63535DCECB3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DE041F8-919C-35F1-AF9A-CB45816B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5AEC35-4E80-4434-63D7-A2D51A02A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5F13-8240-4FA3-B766-ED0F502BF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555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FE8D44-9115-6646-BBE7-C422CCE4D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3B495CB-0C0B-2290-99D3-FFBC13A47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53AE-9398-402C-86EA-E63535DCECB3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10B359-913D-FB4E-E436-F7AD7ED0C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E8A99F-745A-F49B-E298-86101D2BA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5F13-8240-4FA3-B766-ED0F502BF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698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C24B466-A397-79C9-A671-6F64B76A8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53AE-9398-402C-86EA-E63535DCECB3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59DC567-AA0D-834F-FB28-973931585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BAC860-579F-BC66-8F7C-4A83C6FF2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5F13-8240-4FA3-B766-ED0F502BF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1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CF415-37FE-95B5-AC0C-9C45B8CAB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068B4B-979D-CF89-54D4-FD1BF6FF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D3C184D-B7D3-0938-D90F-310452A68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5E9BEC-1093-1FCE-5A37-D0F4E9765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53AE-9398-402C-86EA-E63535DCECB3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E27EBF-A924-8E68-9865-3863730C2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525C4C-EB53-52BA-70C4-FB236779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5F13-8240-4FA3-B766-ED0F502BF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87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1DD70-228A-3CF8-2610-D2ACC13E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1B77509-0BEF-04DF-3BBA-71C555A9AD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2BB08D-1497-A94D-7A17-7D83861F4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A1D41F-27FF-A40C-0DEE-89E3C950F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53AE-9398-402C-86EA-E63535DCECB3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068F547-B72A-CF10-83B7-5F916053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09B2D8-9CA6-E98F-0E37-F866894B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5F13-8240-4FA3-B766-ED0F502BF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966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602508-7161-7B97-4F9D-17C54033A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6C075C-61A7-F1FF-07BD-8EEF5CD17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5DEB90-D239-A7C6-A859-ECCF6FBBA7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253AE-9398-402C-86EA-E63535DCECB3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A34D1B-FBD1-39E2-DD58-A94A94FF91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95C170-1D47-50F8-143A-9878244B0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95F13-8240-4FA3-B766-ED0F502BF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88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tags" Target="../tags/tag30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30" Type="http://schemas.openxmlformats.org/officeDocument/2006/relationships/tags" Target="../tags/tag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tags" Target="../tags/tag44.xml"/><Relationship Id="rId18" Type="http://schemas.openxmlformats.org/officeDocument/2006/relationships/tags" Target="../tags/tag49.xml"/><Relationship Id="rId3" Type="http://schemas.openxmlformats.org/officeDocument/2006/relationships/tags" Target="../tags/tag34.xml"/><Relationship Id="rId21" Type="http://schemas.openxmlformats.org/officeDocument/2006/relationships/tags" Target="../tags/tag52.xml"/><Relationship Id="rId7" Type="http://schemas.openxmlformats.org/officeDocument/2006/relationships/tags" Target="../tags/tag38.xml"/><Relationship Id="rId12" Type="http://schemas.openxmlformats.org/officeDocument/2006/relationships/tags" Target="../tags/tag43.xml"/><Relationship Id="rId17" Type="http://schemas.openxmlformats.org/officeDocument/2006/relationships/tags" Target="../tags/tag48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6" Type="http://schemas.openxmlformats.org/officeDocument/2006/relationships/tags" Target="../tags/tag47.xml"/><Relationship Id="rId20" Type="http://schemas.openxmlformats.org/officeDocument/2006/relationships/tags" Target="../tags/tag51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24" Type="http://schemas.openxmlformats.org/officeDocument/2006/relationships/tags" Target="../tags/tag55.xml"/><Relationship Id="rId5" Type="http://schemas.openxmlformats.org/officeDocument/2006/relationships/tags" Target="../tags/tag36.xml"/><Relationship Id="rId15" Type="http://schemas.openxmlformats.org/officeDocument/2006/relationships/tags" Target="../tags/tag46.xml"/><Relationship Id="rId23" Type="http://schemas.openxmlformats.org/officeDocument/2006/relationships/tags" Target="../tags/tag54.xml"/><Relationship Id="rId10" Type="http://schemas.openxmlformats.org/officeDocument/2006/relationships/tags" Target="../tags/tag41.xml"/><Relationship Id="rId19" Type="http://schemas.openxmlformats.org/officeDocument/2006/relationships/tags" Target="../tags/tag50.xml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tags" Target="../tags/tag45.xml"/><Relationship Id="rId22" Type="http://schemas.openxmlformats.org/officeDocument/2006/relationships/tags" Target="../tags/tag5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4">
            <a:extLst>
              <a:ext uri="{FF2B5EF4-FFF2-40B4-BE49-F238E27FC236}">
                <a16:creationId xmlns:a16="http://schemas.microsoft.com/office/drawing/2014/main" id="{2C105B59-E02D-378F-7E13-8D1E0AE20153}"/>
              </a:ext>
            </a:extLst>
          </p:cNvPr>
          <p:cNvSpPr txBox="1">
            <a:spLocks/>
          </p:cNvSpPr>
          <p:nvPr/>
        </p:nvSpPr>
        <p:spPr>
          <a:xfrm>
            <a:off x="883317" y="635880"/>
            <a:ext cx="9446705" cy="5797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分享主题：</a:t>
            </a:r>
            <a:r>
              <a:rPr lang="en-US" altLang="zh-CN">
                <a:sym typeface="+mn-ea"/>
              </a:rPr>
              <a:t>iTwin</a:t>
            </a:r>
            <a:r>
              <a:rPr lang="zh-CN" altLang="en-US">
                <a:sym typeface="+mn-ea"/>
              </a:rPr>
              <a:t>技术栈分享</a:t>
            </a:r>
            <a:endParaRPr lang="zh-CN" altLang="en-US"/>
          </a:p>
        </p:txBody>
      </p:sp>
      <p:pic>
        <p:nvPicPr>
          <p:cNvPr id="5" name="图片 4" descr="企业微信截图_59ef4f23-ef15-4eb1-a5c3-f9b4214e58cd">
            <a:extLst>
              <a:ext uri="{FF2B5EF4-FFF2-40B4-BE49-F238E27FC236}">
                <a16:creationId xmlns:a16="http://schemas.microsoft.com/office/drawing/2014/main" id="{6C448F7E-00CE-2769-6FFF-CC006D85C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594" y="4151779"/>
            <a:ext cx="5638800" cy="246697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2EDF28A-12DD-5314-1C68-38C1788C482D}"/>
              </a:ext>
            </a:extLst>
          </p:cNvPr>
          <p:cNvSpPr txBox="1"/>
          <p:nvPr/>
        </p:nvSpPr>
        <p:spPr>
          <a:xfrm>
            <a:off x="478374" y="1410484"/>
            <a:ext cx="11616055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err="1"/>
              <a:t>iTwin</a:t>
            </a:r>
            <a:r>
              <a:rPr lang="zh-CN" altLang="en-US" dirty="0"/>
              <a:t>相关技术，代表</a:t>
            </a:r>
            <a:r>
              <a:rPr lang="en-US" altLang="zh-CN" dirty="0"/>
              <a:t>Bentley</a:t>
            </a:r>
            <a:r>
              <a:rPr lang="zh-CN" altLang="en-US" dirty="0"/>
              <a:t>公司多年技术积累。这里分享相关实现思路和关键技术实现路径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目标</a:t>
            </a:r>
            <a:r>
              <a:rPr lang="en-US" altLang="zh-CN" dirty="0"/>
              <a:t>: </a:t>
            </a:r>
            <a:r>
              <a:rPr lang="zh-CN" altLang="en-US" dirty="0"/>
              <a:t>介绍地球另一边的团队是如何开发</a:t>
            </a:r>
            <a:r>
              <a:rPr lang="en-US" altLang="zh-CN" dirty="0"/>
              <a:t>CAD</a:t>
            </a:r>
            <a:r>
              <a:rPr lang="zh-CN" altLang="en-US" dirty="0"/>
              <a:t>，换一种思路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技术介绍为主，少量花边新闻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实现思路为主，技术细节可以线下交流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分享资料来自各种来源，尽量使用公开资料。未公开资料为主观臆测，如有雷同纯属巧合</a:t>
            </a:r>
          </a:p>
        </p:txBody>
      </p:sp>
    </p:spTree>
    <p:extLst>
      <p:ext uri="{BB962C8B-B14F-4D97-AF65-F5344CB8AC3E}">
        <p14:creationId xmlns:p14="http://schemas.microsoft.com/office/powerpoint/2010/main" val="3048047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4">
            <a:extLst>
              <a:ext uri="{FF2B5EF4-FFF2-40B4-BE49-F238E27FC236}">
                <a16:creationId xmlns:a16="http://schemas.microsoft.com/office/drawing/2014/main" id="{B87C5B2E-A1B8-105A-6599-0982B6293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65" y="607156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技术拼图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233A403F-0886-3A26-9465-9E4C33DC13D0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 rot="18900000">
            <a:off x="3856199" y="4547263"/>
            <a:ext cx="2165350" cy="2165350"/>
          </a:xfrm>
          <a:custGeom>
            <a:avLst/>
            <a:gdLst>
              <a:gd name="T0" fmla="*/ 1542078 w 1143"/>
              <a:gd name="T1" fmla="*/ 1242756 h 1143"/>
              <a:gd name="T2" fmla="*/ 1640589 w 1143"/>
              <a:gd name="T3" fmla="*/ 1479561 h 1143"/>
              <a:gd name="T4" fmla="*/ 1835717 w 1143"/>
              <a:gd name="T5" fmla="*/ 1411361 h 1143"/>
              <a:gd name="T6" fmla="*/ 2165350 w 1143"/>
              <a:gd name="T7" fmla="*/ 1083622 h 1143"/>
              <a:gd name="T8" fmla="*/ 1833822 w 1143"/>
              <a:gd name="T9" fmla="*/ 752094 h 1143"/>
              <a:gd name="T10" fmla="*/ 1765622 w 1143"/>
              <a:gd name="T11" fmla="*/ 556967 h 1143"/>
              <a:gd name="T12" fmla="*/ 2002428 w 1143"/>
              <a:gd name="T13" fmla="*/ 460350 h 1143"/>
              <a:gd name="T14" fmla="*/ 1697422 w 1143"/>
              <a:gd name="T15" fmla="*/ 157239 h 1143"/>
              <a:gd name="T16" fmla="*/ 1600806 w 1143"/>
              <a:gd name="T17" fmla="*/ 392150 h 1143"/>
              <a:gd name="T18" fmla="*/ 1407572 w 1143"/>
              <a:gd name="T19" fmla="*/ 325844 h 1143"/>
              <a:gd name="T20" fmla="*/ 1081728 w 1143"/>
              <a:gd name="T21" fmla="*/ 0 h 1143"/>
              <a:gd name="T22" fmla="*/ 0 w 1143"/>
              <a:gd name="T23" fmla="*/ 1083622 h 1143"/>
              <a:gd name="T24" fmla="*/ 348578 w 1143"/>
              <a:gd name="T25" fmla="*/ 1430306 h 1143"/>
              <a:gd name="T26" fmla="*/ 430039 w 1143"/>
              <a:gd name="T27" fmla="*/ 1511767 h 1143"/>
              <a:gd name="T28" fmla="*/ 727467 w 1143"/>
              <a:gd name="T29" fmla="*/ 1811089 h 1143"/>
              <a:gd name="T30" fmla="*/ 750200 w 1143"/>
              <a:gd name="T31" fmla="*/ 1835717 h 1143"/>
              <a:gd name="T32" fmla="*/ 1081728 w 1143"/>
              <a:gd name="T33" fmla="*/ 2165350 h 1143"/>
              <a:gd name="T34" fmla="*/ 1081728 w 1143"/>
              <a:gd name="T35" fmla="*/ 2165350 h 1143"/>
              <a:gd name="T36" fmla="*/ 1411361 w 1143"/>
              <a:gd name="T37" fmla="*/ 1837611 h 1143"/>
              <a:gd name="T38" fmla="*/ 1449250 w 1143"/>
              <a:gd name="T39" fmla="*/ 1797828 h 1143"/>
              <a:gd name="T40" fmla="*/ 1447356 w 1143"/>
              <a:gd name="T41" fmla="*/ 1797828 h 1143"/>
              <a:gd name="T42" fmla="*/ 1477667 w 1143"/>
              <a:gd name="T43" fmla="*/ 1642483 h 1143"/>
              <a:gd name="T44" fmla="*/ 1240861 w 1143"/>
              <a:gd name="T45" fmla="*/ 1543972 h 1143"/>
              <a:gd name="T46" fmla="*/ 1542078 w 1143"/>
              <a:gd name="T47" fmla="*/ 1242756 h 114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143" h="1143">
                <a:moveTo>
                  <a:pt x="814" y="656"/>
                </a:moveTo>
                <a:cubicBezTo>
                  <a:pt x="871" y="697"/>
                  <a:pt x="847" y="730"/>
                  <a:pt x="866" y="781"/>
                </a:cubicBezTo>
                <a:cubicBezTo>
                  <a:pt x="877" y="807"/>
                  <a:pt x="907" y="808"/>
                  <a:pt x="969" y="745"/>
                </a:cubicBezTo>
                <a:cubicBezTo>
                  <a:pt x="1143" y="572"/>
                  <a:pt x="1143" y="572"/>
                  <a:pt x="1143" y="572"/>
                </a:cubicBezTo>
                <a:cubicBezTo>
                  <a:pt x="968" y="397"/>
                  <a:pt x="968" y="397"/>
                  <a:pt x="968" y="397"/>
                </a:cubicBezTo>
                <a:cubicBezTo>
                  <a:pt x="905" y="334"/>
                  <a:pt x="905" y="304"/>
                  <a:pt x="932" y="294"/>
                </a:cubicBezTo>
                <a:cubicBezTo>
                  <a:pt x="983" y="275"/>
                  <a:pt x="1016" y="300"/>
                  <a:pt x="1057" y="243"/>
                </a:cubicBezTo>
                <a:cubicBezTo>
                  <a:pt x="1127" y="147"/>
                  <a:pt x="993" y="12"/>
                  <a:pt x="896" y="83"/>
                </a:cubicBezTo>
                <a:cubicBezTo>
                  <a:pt x="840" y="124"/>
                  <a:pt x="864" y="157"/>
                  <a:pt x="845" y="207"/>
                </a:cubicBezTo>
                <a:cubicBezTo>
                  <a:pt x="835" y="234"/>
                  <a:pt x="805" y="234"/>
                  <a:pt x="743" y="172"/>
                </a:cubicBezTo>
                <a:cubicBezTo>
                  <a:pt x="571" y="0"/>
                  <a:pt x="571" y="0"/>
                  <a:pt x="571" y="0"/>
                </a:cubicBezTo>
                <a:cubicBezTo>
                  <a:pt x="0" y="572"/>
                  <a:pt x="0" y="572"/>
                  <a:pt x="0" y="572"/>
                </a:cubicBezTo>
                <a:cubicBezTo>
                  <a:pt x="184" y="755"/>
                  <a:pt x="184" y="755"/>
                  <a:pt x="184" y="755"/>
                </a:cubicBezTo>
                <a:cubicBezTo>
                  <a:pt x="227" y="798"/>
                  <a:pt x="227" y="798"/>
                  <a:pt x="227" y="798"/>
                </a:cubicBezTo>
                <a:cubicBezTo>
                  <a:pt x="384" y="956"/>
                  <a:pt x="384" y="956"/>
                  <a:pt x="384" y="956"/>
                </a:cubicBezTo>
                <a:cubicBezTo>
                  <a:pt x="388" y="960"/>
                  <a:pt x="392" y="964"/>
                  <a:pt x="396" y="969"/>
                </a:cubicBezTo>
                <a:cubicBezTo>
                  <a:pt x="571" y="1143"/>
                  <a:pt x="571" y="1143"/>
                  <a:pt x="571" y="1143"/>
                </a:cubicBezTo>
                <a:cubicBezTo>
                  <a:pt x="571" y="1143"/>
                  <a:pt x="571" y="1143"/>
                  <a:pt x="571" y="1143"/>
                </a:cubicBezTo>
                <a:cubicBezTo>
                  <a:pt x="745" y="970"/>
                  <a:pt x="745" y="970"/>
                  <a:pt x="745" y="970"/>
                </a:cubicBezTo>
                <a:cubicBezTo>
                  <a:pt x="765" y="949"/>
                  <a:pt x="765" y="949"/>
                  <a:pt x="765" y="949"/>
                </a:cubicBezTo>
                <a:cubicBezTo>
                  <a:pt x="764" y="949"/>
                  <a:pt x="764" y="949"/>
                  <a:pt x="764" y="949"/>
                </a:cubicBezTo>
                <a:cubicBezTo>
                  <a:pt x="807" y="900"/>
                  <a:pt x="804" y="876"/>
                  <a:pt x="780" y="867"/>
                </a:cubicBezTo>
                <a:cubicBezTo>
                  <a:pt x="729" y="848"/>
                  <a:pt x="697" y="872"/>
                  <a:pt x="655" y="815"/>
                </a:cubicBezTo>
                <a:cubicBezTo>
                  <a:pt x="584" y="718"/>
                  <a:pt x="717" y="585"/>
                  <a:pt x="814" y="65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3300461E-5D16-578F-B8FF-DF3F271461B1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 rot="8100000">
            <a:off x="5436014" y="4561273"/>
            <a:ext cx="2139016" cy="2137329"/>
          </a:xfrm>
          <a:custGeom>
            <a:avLst/>
            <a:gdLst>
              <a:gd name="T0" fmla="*/ 716474 w 1062"/>
              <a:gd name="T1" fmla="*/ 1719696 h 1062"/>
              <a:gd name="T2" fmla="*/ 634970 w 1062"/>
              <a:gd name="T3" fmla="*/ 1613636 h 1062"/>
              <a:gd name="T4" fmla="*/ 705101 w 1062"/>
              <a:gd name="T5" fmla="*/ 1600378 h 1062"/>
              <a:gd name="T6" fmla="*/ 890854 w 1062"/>
              <a:gd name="T7" fmla="*/ 1498106 h 1062"/>
              <a:gd name="T8" fmla="*/ 854840 w 1062"/>
              <a:gd name="T9" fmla="*/ 1157197 h 1062"/>
              <a:gd name="T10" fmla="*/ 513662 w 1062"/>
              <a:gd name="T11" fmla="*/ 1121212 h 1062"/>
              <a:gd name="T12" fmla="*/ 411309 w 1062"/>
              <a:gd name="T13" fmla="*/ 1306818 h 1062"/>
              <a:gd name="T14" fmla="*/ 398041 w 1062"/>
              <a:gd name="T15" fmla="*/ 1376894 h 1062"/>
              <a:gd name="T16" fmla="*/ 327910 w 1062"/>
              <a:gd name="T17" fmla="*/ 1331439 h 1062"/>
              <a:gd name="T18" fmla="*/ 310851 w 1062"/>
              <a:gd name="T19" fmla="*/ 1314394 h 1062"/>
              <a:gd name="T20" fmla="*/ 0 w 1062"/>
              <a:gd name="T21" fmla="*/ 1005682 h 1062"/>
              <a:gd name="T22" fmla="*/ 293792 w 1062"/>
              <a:gd name="T23" fmla="*/ 712121 h 1062"/>
              <a:gd name="T24" fmla="*/ 316537 w 1062"/>
              <a:gd name="T25" fmla="*/ 691288 h 1062"/>
              <a:gd name="T26" fmla="*/ 316537 w 1062"/>
              <a:gd name="T27" fmla="*/ 691288 h 1062"/>
              <a:gd name="T28" fmla="*/ 1008370 w 1062"/>
              <a:gd name="T29" fmla="*/ 0 h 1062"/>
              <a:gd name="T30" fmla="*/ 2012950 w 1062"/>
              <a:gd name="T31" fmla="*/ 1005682 h 1062"/>
              <a:gd name="T32" fmla="*/ 1726740 w 1062"/>
              <a:gd name="T33" fmla="*/ 1291666 h 1062"/>
              <a:gd name="T34" fmla="*/ 1624386 w 1062"/>
              <a:gd name="T35" fmla="*/ 1426136 h 1062"/>
              <a:gd name="T36" fmla="*/ 1639550 w 1062"/>
              <a:gd name="T37" fmla="*/ 1551136 h 1062"/>
              <a:gd name="T38" fmla="*/ 1679354 w 1062"/>
              <a:gd name="T39" fmla="*/ 1575757 h 1062"/>
              <a:gd name="T40" fmla="*/ 1781707 w 1062"/>
              <a:gd name="T41" fmla="*/ 1596590 h 1062"/>
              <a:gd name="T42" fmla="*/ 1868897 w 1062"/>
              <a:gd name="T43" fmla="*/ 1628787 h 1062"/>
              <a:gd name="T44" fmla="*/ 1889747 w 1062"/>
              <a:gd name="T45" fmla="*/ 1653409 h 1062"/>
              <a:gd name="T46" fmla="*/ 1861315 w 1062"/>
              <a:gd name="T47" fmla="*/ 1854166 h 1062"/>
              <a:gd name="T48" fmla="*/ 1662295 w 1062"/>
              <a:gd name="T49" fmla="*/ 1880681 h 1062"/>
              <a:gd name="T50" fmla="*/ 1637654 w 1062"/>
              <a:gd name="T51" fmla="*/ 1859848 h 1062"/>
              <a:gd name="T52" fmla="*/ 1605432 w 1062"/>
              <a:gd name="T53" fmla="*/ 1772727 h 1062"/>
              <a:gd name="T54" fmla="*/ 1584582 w 1062"/>
              <a:gd name="T55" fmla="*/ 1670454 h 1062"/>
              <a:gd name="T56" fmla="*/ 1558046 w 1062"/>
              <a:gd name="T57" fmla="*/ 1630681 h 1062"/>
              <a:gd name="T58" fmla="*/ 1300267 w 1062"/>
              <a:gd name="T59" fmla="*/ 1717802 h 1062"/>
              <a:gd name="T60" fmla="*/ 1006475 w 1062"/>
              <a:gd name="T61" fmla="*/ 2011363 h 1062"/>
              <a:gd name="T62" fmla="*/ 716474 w 1062"/>
              <a:gd name="T63" fmla="*/ 1719696 h 10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62" h="1062">
                <a:moveTo>
                  <a:pt x="378" y="908"/>
                </a:moveTo>
                <a:cubicBezTo>
                  <a:pt x="346" y="876"/>
                  <a:pt x="337" y="859"/>
                  <a:pt x="335" y="852"/>
                </a:cubicBezTo>
                <a:cubicBezTo>
                  <a:pt x="348" y="848"/>
                  <a:pt x="360" y="847"/>
                  <a:pt x="372" y="845"/>
                </a:cubicBezTo>
                <a:cubicBezTo>
                  <a:pt x="402" y="842"/>
                  <a:pt x="436" y="839"/>
                  <a:pt x="470" y="791"/>
                </a:cubicBezTo>
                <a:cubicBezTo>
                  <a:pt x="510" y="737"/>
                  <a:pt x="502" y="663"/>
                  <a:pt x="451" y="611"/>
                </a:cubicBezTo>
                <a:cubicBezTo>
                  <a:pt x="399" y="560"/>
                  <a:pt x="326" y="552"/>
                  <a:pt x="271" y="592"/>
                </a:cubicBezTo>
                <a:cubicBezTo>
                  <a:pt x="223" y="627"/>
                  <a:pt x="220" y="660"/>
                  <a:pt x="217" y="690"/>
                </a:cubicBezTo>
                <a:cubicBezTo>
                  <a:pt x="216" y="703"/>
                  <a:pt x="215" y="715"/>
                  <a:pt x="210" y="727"/>
                </a:cubicBezTo>
                <a:cubicBezTo>
                  <a:pt x="205" y="726"/>
                  <a:pt x="193" y="720"/>
                  <a:pt x="173" y="703"/>
                </a:cubicBezTo>
                <a:cubicBezTo>
                  <a:pt x="164" y="694"/>
                  <a:pt x="164" y="694"/>
                  <a:pt x="164" y="694"/>
                </a:cubicBezTo>
                <a:cubicBezTo>
                  <a:pt x="0" y="531"/>
                  <a:pt x="0" y="531"/>
                  <a:pt x="0" y="531"/>
                </a:cubicBezTo>
                <a:cubicBezTo>
                  <a:pt x="155" y="376"/>
                  <a:pt x="155" y="376"/>
                  <a:pt x="155" y="376"/>
                </a:cubicBezTo>
                <a:cubicBezTo>
                  <a:pt x="159" y="372"/>
                  <a:pt x="163" y="369"/>
                  <a:pt x="167" y="365"/>
                </a:cubicBezTo>
                <a:cubicBezTo>
                  <a:pt x="167" y="365"/>
                  <a:pt x="167" y="365"/>
                  <a:pt x="167" y="365"/>
                </a:cubicBezTo>
                <a:cubicBezTo>
                  <a:pt x="532" y="0"/>
                  <a:pt x="532" y="0"/>
                  <a:pt x="532" y="0"/>
                </a:cubicBezTo>
                <a:cubicBezTo>
                  <a:pt x="1062" y="531"/>
                  <a:pt x="1062" y="531"/>
                  <a:pt x="1062" y="531"/>
                </a:cubicBezTo>
                <a:cubicBezTo>
                  <a:pt x="911" y="682"/>
                  <a:pt x="911" y="682"/>
                  <a:pt x="911" y="682"/>
                </a:cubicBezTo>
                <a:cubicBezTo>
                  <a:pt x="884" y="710"/>
                  <a:pt x="866" y="733"/>
                  <a:pt x="857" y="753"/>
                </a:cubicBezTo>
                <a:cubicBezTo>
                  <a:pt x="842" y="788"/>
                  <a:pt x="855" y="809"/>
                  <a:pt x="865" y="819"/>
                </a:cubicBezTo>
                <a:cubicBezTo>
                  <a:pt x="870" y="824"/>
                  <a:pt x="877" y="829"/>
                  <a:pt x="886" y="832"/>
                </a:cubicBezTo>
                <a:cubicBezTo>
                  <a:pt x="906" y="840"/>
                  <a:pt x="925" y="841"/>
                  <a:pt x="940" y="843"/>
                </a:cubicBezTo>
                <a:cubicBezTo>
                  <a:pt x="960" y="845"/>
                  <a:pt x="972" y="846"/>
                  <a:pt x="986" y="860"/>
                </a:cubicBezTo>
                <a:cubicBezTo>
                  <a:pt x="990" y="864"/>
                  <a:pt x="993" y="868"/>
                  <a:pt x="997" y="873"/>
                </a:cubicBezTo>
                <a:cubicBezTo>
                  <a:pt x="1025" y="912"/>
                  <a:pt x="1007" y="954"/>
                  <a:pt x="982" y="979"/>
                </a:cubicBezTo>
                <a:cubicBezTo>
                  <a:pt x="958" y="1003"/>
                  <a:pt x="916" y="1022"/>
                  <a:pt x="877" y="993"/>
                </a:cubicBezTo>
                <a:cubicBezTo>
                  <a:pt x="872" y="990"/>
                  <a:pt x="867" y="986"/>
                  <a:pt x="864" y="982"/>
                </a:cubicBezTo>
                <a:cubicBezTo>
                  <a:pt x="850" y="968"/>
                  <a:pt x="849" y="957"/>
                  <a:pt x="847" y="936"/>
                </a:cubicBezTo>
                <a:cubicBezTo>
                  <a:pt x="845" y="921"/>
                  <a:pt x="843" y="903"/>
                  <a:pt x="836" y="882"/>
                </a:cubicBezTo>
                <a:cubicBezTo>
                  <a:pt x="832" y="874"/>
                  <a:pt x="828" y="866"/>
                  <a:pt x="822" y="861"/>
                </a:cubicBezTo>
                <a:cubicBezTo>
                  <a:pt x="777" y="816"/>
                  <a:pt x="708" y="885"/>
                  <a:pt x="686" y="907"/>
                </a:cubicBezTo>
                <a:cubicBezTo>
                  <a:pt x="531" y="1062"/>
                  <a:pt x="531" y="1062"/>
                  <a:pt x="531" y="1062"/>
                </a:cubicBezTo>
                <a:lnTo>
                  <a:pt x="378" y="90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96233FCE-349F-B0E5-2E9F-02C0874C6528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 rot="8100000">
            <a:off x="5413708" y="1371405"/>
            <a:ext cx="2165350" cy="2165350"/>
          </a:xfrm>
          <a:custGeom>
            <a:avLst/>
            <a:gdLst>
              <a:gd name="T0" fmla="*/ 1542078 w 1143"/>
              <a:gd name="T1" fmla="*/ 1242756 h 1143"/>
              <a:gd name="T2" fmla="*/ 1640589 w 1143"/>
              <a:gd name="T3" fmla="*/ 1479561 h 1143"/>
              <a:gd name="T4" fmla="*/ 1835717 w 1143"/>
              <a:gd name="T5" fmla="*/ 1411361 h 1143"/>
              <a:gd name="T6" fmla="*/ 2165350 w 1143"/>
              <a:gd name="T7" fmla="*/ 1083622 h 1143"/>
              <a:gd name="T8" fmla="*/ 1833822 w 1143"/>
              <a:gd name="T9" fmla="*/ 752094 h 1143"/>
              <a:gd name="T10" fmla="*/ 1765622 w 1143"/>
              <a:gd name="T11" fmla="*/ 556967 h 1143"/>
              <a:gd name="T12" fmla="*/ 2002428 w 1143"/>
              <a:gd name="T13" fmla="*/ 460350 h 1143"/>
              <a:gd name="T14" fmla="*/ 1697422 w 1143"/>
              <a:gd name="T15" fmla="*/ 157239 h 1143"/>
              <a:gd name="T16" fmla="*/ 1600806 w 1143"/>
              <a:gd name="T17" fmla="*/ 392150 h 1143"/>
              <a:gd name="T18" fmla="*/ 1407572 w 1143"/>
              <a:gd name="T19" fmla="*/ 325844 h 1143"/>
              <a:gd name="T20" fmla="*/ 1081728 w 1143"/>
              <a:gd name="T21" fmla="*/ 0 h 1143"/>
              <a:gd name="T22" fmla="*/ 0 w 1143"/>
              <a:gd name="T23" fmla="*/ 1083622 h 1143"/>
              <a:gd name="T24" fmla="*/ 348578 w 1143"/>
              <a:gd name="T25" fmla="*/ 1430306 h 1143"/>
              <a:gd name="T26" fmla="*/ 430039 w 1143"/>
              <a:gd name="T27" fmla="*/ 1511767 h 1143"/>
              <a:gd name="T28" fmla="*/ 727467 w 1143"/>
              <a:gd name="T29" fmla="*/ 1811089 h 1143"/>
              <a:gd name="T30" fmla="*/ 750200 w 1143"/>
              <a:gd name="T31" fmla="*/ 1835717 h 1143"/>
              <a:gd name="T32" fmla="*/ 1081728 w 1143"/>
              <a:gd name="T33" fmla="*/ 2165350 h 1143"/>
              <a:gd name="T34" fmla="*/ 1081728 w 1143"/>
              <a:gd name="T35" fmla="*/ 2165350 h 1143"/>
              <a:gd name="T36" fmla="*/ 1411361 w 1143"/>
              <a:gd name="T37" fmla="*/ 1837611 h 1143"/>
              <a:gd name="T38" fmla="*/ 1449250 w 1143"/>
              <a:gd name="T39" fmla="*/ 1797828 h 1143"/>
              <a:gd name="T40" fmla="*/ 1447356 w 1143"/>
              <a:gd name="T41" fmla="*/ 1797828 h 1143"/>
              <a:gd name="T42" fmla="*/ 1477667 w 1143"/>
              <a:gd name="T43" fmla="*/ 1642483 h 1143"/>
              <a:gd name="T44" fmla="*/ 1240861 w 1143"/>
              <a:gd name="T45" fmla="*/ 1543972 h 1143"/>
              <a:gd name="T46" fmla="*/ 1542078 w 1143"/>
              <a:gd name="T47" fmla="*/ 1242756 h 114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143" h="1143">
                <a:moveTo>
                  <a:pt x="814" y="656"/>
                </a:moveTo>
                <a:cubicBezTo>
                  <a:pt x="871" y="697"/>
                  <a:pt x="847" y="730"/>
                  <a:pt x="866" y="781"/>
                </a:cubicBezTo>
                <a:cubicBezTo>
                  <a:pt x="877" y="807"/>
                  <a:pt x="907" y="808"/>
                  <a:pt x="969" y="745"/>
                </a:cubicBezTo>
                <a:cubicBezTo>
                  <a:pt x="1143" y="572"/>
                  <a:pt x="1143" y="572"/>
                  <a:pt x="1143" y="572"/>
                </a:cubicBezTo>
                <a:cubicBezTo>
                  <a:pt x="968" y="397"/>
                  <a:pt x="968" y="397"/>
                  <a:pt x="968" y="397"/>
                </a:cubicBezTo>
                <a:cubicBezTo>
                  <a:pt x="905" y="334"/>
                  <a:pt x="905" y="304"/>
                  <a:pt x="932" y="294"/>
                </a:cubicBezTo>
                <a:cubicBezTo>
                  <a:pt x="983" y="275"/>
                  <a:pt x="1016" y="300"/>
                  <a:pt x="1057" y="243"/>
                </a:cubicBezTo>
                <a:cubicBezTo>
                  <a:pt x="1127" y="147"/>
                  <a:pt x="993" y="12"/>
                  <a:pt x="896" y="83"/>
                </a:cubicBezTo>
                <a:cubicBezTo>
                  <a:pt x="840" y="124"/>
                  <a:pt x="864" y="157"/>
                  <a:pt x="845" y="207"/>
                </a:cubicBezTo>
                <a:cubicBezTo>
                  <a:pt x="835" y="234"/>
                  <a:pt x="805" y="234"/>
                  <a:pt x="743" y="172"/>
                </a:cubicBezTo>
                <a:cubicBezTo>
                  <a:pt x="571" y="0"/>
                  <a:pt x="571" y="0"/>
                  <a:pt x="571" y="0"/>
                </a:cubicBezTo>
                <a:cubicBezTo>
                  <a:pt x="0" y="572"/>
                  <a:pt x="0" y="572"/>
                  <a:pt x="0" y="572"/>
                </a:cubicBezTo>
                <a:cubicBezTo>
                  <a:pt x="184" y="755"/>
                  <a:pt x="184" y="755"/>
                  <a:pt x="184" y="755"/>
                </a:cubicBezTo>
                <a:cubicBezTo>
                  <a:pt x="227" y="798"/>
                  <a:pt x="227" y="798"/>
                  <a:pt x="227" y="798"/>
                </a:cubicBezTo>
                <a:cubicBezTo>
                  <a:pt x="384" y="956"/>
                  <a:pt x="384" y="956"/>
                  <a:pt x="384" y="956"/>
                </a:cubicBezTo>
                <a:cubicBezTo>
                  <a:pt x="388" y="960"/>
                  <a:pt x="392" y="964"/>
                  <a:pt x="396" y="969"/>
                </a:cubicBezTo>
                <a:cubicBezTo>
                  <a:pt x="571" y="1143"/>
                  <a:pt x="571" y="1143"/>
                  <a:pt x="571" y="1143"/>
                </a:cubicBezTo>
                <a:cubicBezTo>
                  <a:pt x="571" y="1143"/>
                  <a:pt x="571" y="1143"/>
                  <a:pt x="571" y="1143"/>
                </a:cubicBezTo>
                <a:cubicBezTo>
                  <a:pt x="745" y="970"/>
                  <a:pt x="745" y="970"/>
                  <a:pt x="745" y="970"/>
                </a:cubicBezTo>
                <a:cubicBezTo>
                  <a:pt x="765" y="949"/>
                  <a:pt x="765" y="949"/>
                  <a:pt x="765" y="949"/>
                </a:cubicBezTo>
                <a:cubicBezTo>
                  <a:pt x="764" y="949"/>
                  <a:pt x="764" y="949"/>
                  <a:pt x="764" y="949"/>
                </a:cubicBezTo>
                <a:cubicBezTo>
                  <a:pt x="807" y="900"/>
                  <a:pt x="804" y="876"/>
                  <a:pt x="780" y="867"/>
                </a:cubicBezTo>
                <a:cubicBezTo>
                  <a:pt x="729" y="848"/>
                  <a:pt x="697" y="872"/>
                  <a:pt x="655" y="815"/>
                </a:cubicBezTo>
                <a:cubicBezTo>
                  <a:pt x="584" y="718"/>
                  <a:pt x="717" y="585"/>
                  <a:pt x="814" y="65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64A8458-B006-6860-64EF-BE5D541A94B1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 rot="18900000">
            <a:off x="3865696" y="1368755"/>
            <a:ext cx="2128772" cy="2127094"/>
          </a:xfrm>
          <a:custGeom>
            <a:avLst/>
            <a:gdLst>
              <a:gd name="T0" fmla="*/ 716474 w 1062"/>
              <a:gd name="T1" fmla="*/ 1719696 h 1062"/>
              <a:gd name="T2" fmla="*/ 634970 w 1062"/>
              <a:gd name="T3" fmla="*/ 1613636 h 1062"/>
              <a:gd name="T4" fmla="*/ 705101 w 1062"/>
              <a:gd name="T5" fmla="*/ 1600378 h 1062"/>
              <a:gd name="T6" fmla="*/ 890854 w 1062"/>
              <a:gd name="T7" fmla="*/ 1498106 h 1062"/>
              <a:gd name="T8" fmla="*/ 854840 w 1062"/>
              <a:gd name="T9" fmla="*/ 1157197 h 1062"/>
              <a:gd name="T10" fmla="*/ 513662 w 1062"/>
              <a:gd name="T11" fmla="*/ 1121212 h 1062"/>
              <a:gd name="T12" fmla="*/ 411309 w 1062"/>
              <a:gd name="T13" fmla="*/ 1306818 h 1062"/>
              <a:gd name="T14" fmla="*/ 398041 w 1062"/>
              <a:gd name="T15" fmla="*/ 1376894 h 1062"/>
              <a:gd name="T16" fmla="*/ 327910 w 1062"/>
              <a:gd name="T17" fmla="*/ 1331439 h 1062"/>
              <a:gd name="T18" fmla="*/ 310851 w 1062"/>
              <a:gd name="T19" fmla="*/ 1314394 h 1062"/>
              <a:gd name="T20" fmla="*/ 0 w 1062"/>
              <a:gd name="T21" fmla="*/ 1005682 h 1062"/>
              <a:gd name="T22" fmla="*/ 293792 w 1062"/>
              <a:gd name="T23" fmla="*/ 712121 h 1062"/>
              <a:gd name="T24" fmla="*/ 316537 w 1062"/>
              <a:gd name="T25" fmla="*/ 691288 h 1062"/>
              <a:gd name="T26" fmla="*/ 316537 w 1062"/>
              <a:gd name="T27" fmla="*/ 691288 h 1062"/>
              <a:gd name="T28" fmla="*/ 1008370 w 1062"/>
              <a:gd name="T29" fmla="*/ 0 h 1062"/>
              <a:gd name="T30" fmla="*/ 2012950 w 1062"/>
              <a:gd name="T31" fmla="*/ 1005682 h 1062"/>
              <a:gd name="T32" fmla="*/ 1726740 w 1062"/>
              <a:gd name="T33" fmla="*/ 1291666 h 1062"/>
              <a:gd name="T34" fmla="*/ 1624386 w 1062"/>
              <a:gd name="T35" fmla="*/ 1426136 h 1062"/>
              <a:gd name="T36" fmla="*/ 1639550 w 1062"/>
              <a:gd name="T37" fmla="*/ 1551136 h 1062"/>
              <a:gd name="T38" fmla="*/ 1679354 w 1062"/>
              <a:gd name="T39" fmla="*/ 1575757 h 1062"/>
              <a:gd name="T40" fmla="*/ 1781707 w 1062"/>
              <a:gd name="T41" fmla="*/ 1596590 h 1062"/>
              <a:gd name="T42" fmla="*/ 1868897 w 1062"/>
              <a:gd name="T43" fmla="*/ 1628787 h 1062"/>
              <a:gd name="T44" fmla="*/ 1889747 w 1062"/>
              <a:gd name="T45" fmla="*/ 1653409 h 1062"/>
              <a:gd name="T46" fmla="*/ 1861315 w 1062"/>
              <a:gd name="T47" fmla="*/ 1854166 h 1062"/>
              <a:gd name="T48" fmla="*/ 1662295 w 1062"/>
              <a:gd name="T49" fmla="*/ 1880681 h 1062"/>
              <a:gd name="T50" fmla="*/ 1637654 w 1062"/>
              <a:gd name="T51" fmla="*/ 1859848 h 1062"/>
              <a:gd name="T52" fmla="*/ 1605432 w 1062"/>
              <a:gd name="T53" fmla="*/ 1772727 h 1062"/>
              <a:gd name="T54" fmla="*/ 1584582 w 1062"/>
              <a:gd name="T55" fmla="*/ 1670454 h 1062"/>
              <a:gd name="T56" fmla="*/ 1558046 w 1062"/>
              <a:gd name="T57" fmla="*/ 1630681 h 1062"/>
              <a:gd name="T58" fmla="*/ 1300267 w 1062"/>
              <a:gd name="T59" fmla="*/ 1717802 h 1062"/>
              <a:gd name="T60" fmla="*/ 1006475 w 1062"/>
              <a:gd name="T61" fmla="*/ 2011363 h 1062"/>
              <a:gd name="T62" fmla="*/ 716474 w 1062"/>
              <a:gd name="T63" fmla="*/ 1719696 h 10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62" h="1062">
                <a:moveTo>
                  <a:pt x="378" y="908"/>
                </a:moveTo>
                <a:cubicBezTo>
                  <a:pt x="346" y="876"/>
                  <a:pt x="337" y="859"/>
                  <a:pt x="335" y="852"/>
                </a:cubicBezTo>
                <a:cubicBezTo>
                  <a:pt x="348" y="848"/>
                  <a:pt x="360" y="847"/>
                  <a:pt x="372" y="845"/>
                </a:cubicBezTo>
                <a:cubicBezTo>
                  <a:pt x="402" y="842"/>
                  <a:pt x="436" y="839"/>
                  <a:pt x="470" y="791"/>
                </a:cubicBezTo>
                <a:cubicBezTo>
                  <a:pt x="510" y="737"/>
                  <a:pt x="502" y="663"/>
                  <a:pt x="451" y="611"/>
                </a:cubicBezTo>
                <a:cubicBezTo>
                  <a:pt x="399" y="560"/>
                  <a:pt x="326" y="552"/>
                  <a:pt x="271" y="592"/>
                </a:cubicBezTo>
                <a:cubicBezTo>
                  <a:pt x="223" y="627"/>
                  <a:pt x="220" y="660"/>
                  <a:pt x="217" y="690"/>
                </a:cubicBezTo>
                <a:cubicBezTo>
                  <a:pt x="216" y="703"/>
                  <a:pt x="215" y="715"/>
                  <a:pt x="210" y="727"/>
                </a:cubicBezTo>
                <a:cubicBezTo>
                  <a:pt x="205" y="726"/>
                  <a:pt x="193" y="720"/>
                  <a:pt x="173" y="703"/>
                </a:cubicBezTo>
                <a:cubicBezTo>
                  <a:pt x="164" y="694"/>
                  <a:pt x="164" y="694"/>
                  <a:pt x="164" y="694"/>
                </a:cubicBezTo>
                <a:cubicBezTo>
                  <a:pt x="0" y="531"/>
                  <a:pt x="0" y="531"/>
                  <a:pt x="0" y="531"/>
                </a:cubicBezTo>
                <a:cubicBezTo>
                  <a:pt x="155" y="376"/>
                  <a:pt x="155" y="376"/>
                  <a:pt x="155" y="376"/>
                </a:cubicBezTo>
                <a:cubicBezTo>
                  <a:pt x="159" y="372"/>
                  <a:pt x="163" y="369"/>
                  <a:pt x="167" y="365"/>
                </a:cubicBezTo>
                <a:cubicBezTo>
                  <a:pt x="167" y="365"/>
                  <a:pt x="167" y="365"/>
                  <a:pt x="167" y="365"/>
                </a:cubicBezTo>
                <a:cubicBezTo>
                  <a:pt x="532" y="0"/>
                  <a:pt x="532" y="0"/>
                  <a:pt x="532" y="0"/>
                </a:cubicBezTo>
                <a:cubicBezTo>
                  <a:pt x="1062" y="531"/>
                  <a:pt x="1062" y="531"/>
                  <a:pt x="1062" y="531"/>
                </a:cubicBezTo>
                <a:cubicBezTo>
                  <a:pt x="911" y="682"/>
                  <a:pt x="911" y="682"/>
                  <a:pt x="911" y="682"/>
                </a:cubicBezTo>
                <a:cubicBezTo>
                  <a:pt x="884" y="710"/>
                  <a:pt x="866" y="733"/>
                  <a:pt x="857" y="753"/>
                </a:cubicBezTo>
                <a:cubicBezTo>
                  <a:pt x="842" y="788"/>
                  <a:pt x="855" y="809"/>
                  <a:pt x="865" y="819"/>
                </a:cubicBezTo>
                <a:cubicBezTo>
                  <a:pt x="870" y="824"/>
                  <a:pt x="877" y="829"/>
                  <a:pt x="886" y="832"/>
                </a:cubicBezTo>
                <a:cubicBezTo>
                  <a:pt x="906" y="840"/>
                  <a:pt x="925" y="841"/>
                  <a:pt x="940" y="843"/>
                </a:cubicBezTo>
                <a:cubicBezTo>
                  <a:pt x="960" y="845"/>
                  <a:pt x="972" y="846"/>
                  <a:pt x="986" y="860"/>
                </a:cubicBezTo>
                <a:cubicBezTo>
                  <a:pt x="990" y="864"/>
                  <a:pt x="993" y="868"/>
                  <a:pt x="997" y="873"/>
                </a:cubicBezTo>
                <a:cubicBezTo>
                  <a:pt x="1025" y="912"/>
                  <a:pt x="1007" y="954"/>
                  <a:pt x="982" y="979"/>
                </a:cubicBezTo>
                <a:cubicBezTo>
                  <a:pt x="958" y="1003"/>
                  <a:pt x="916" y="1022"/>
                  <a:pt x="877" y="993"/>
                </a:cubicBezTo>
                <a:cubicBezTo>
                  <a:pt x="872" y="990"/>
                  <a:pt x="867" y="986"/>
                  <a:pt x="864" y="982"/>
                </a:cubicBezTo>
                <a:cubicBezTo>
                  <a:pt x="850" y="968"/>
                  <a:pt x="849" y="957"/>
                  <a:pt x="847" y="936"/>
                </a:cubicBezTo>
                <a:cubicBezTo>
                  <a:pt x="845" y="921"/>
                  <a:pt x="843" y="903"/>
                  <a:pt x="836" y="882"/>
                </a:cubicBezTo>
                <a:cubicBezTo>
                  <a:pt x="832" y="874"/>
                  <a:pt x="828" y="866"/>
                  <a:pt x="822" y="861"/>
                </a:cubicBezTo>
                <a:cubicBezTo>
                  <a:pt x="777" y="816"/>
                  <a:pt x="708" y="885"/>
                  <a:pt x="686" y="907"/>
                </a:cubicBezTo>
                <a:cubicBezTo>
                  <a:pt x="531" y="1062"/>
                  <a:pt x="531" y="1062"/>
                  <a:pt x="531" y="1062"/>
                </a:cubicBezTo>
                <a:lnTo>
                  <a:pt x="378" y="90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任意多边形 38">
            <a:extLst>
              <a:ext uri="{FF2B5EF4-FFF2-40B4-BE49-F238E27FC236}">
                <a16:creationId xmlns:a16="http://schemas.microsoft.com/office/drawing/2014/main" id="{DEE96E7E-3FCC-E3F7-3EB0-6A4D7B758B58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 rot="8100000">
            <a:off x="5406375" y="2955523"/>
            <a:ext cx="2191980" cy="2184148"/>
          </a:xfrm>
          <a:custGeom>
            <a:avLst/>
            <a:gdLst>
              <a:gd name="connsiteX0" fmla="*/ 0 w 2191980"/>
              <a:gd name="connsiteY0" fmla="*/ 1104929 h 2184148"/>
              <a:gd name="connsiteX1" fmla="*/ 315275 w 2191980"/>
              <a:gd name="connsiteY1" fmla="*/ 789903 h 2184148"/>
              <a:gd name="connsiteX2" fmla="*/ 339683 w 2191980"/>
              <a:gd name="connsiteY2" fmla="*/ 767546 h 2184148"/>
              <a:gd name="connsiteX3" fmla="*/ 400149 w 2191980"/>
              <a:gd name="connsiteY3" fmla="*/ 707127 h 2184148"/>
              <a:gd name="connsiteX4" fmla="*/ 401309 w 2191980"/>
              <a:gd name="connsiteY4" fmla="*/ 708287 h 2184148"/>
              <a:gd name="connsiteX5" fmla="*/ 482984 w 2191980"/>
              <a:gd name="connsiteY5" fmla="*/ 626469 h 2184148"/>
              <a:gd name="connsiteX6" fmla="*/ 1108358 w 2191980"/>
              <a:gd name="connsiteY6" fmla="*/ 0 h 2184148"/>
              <a:gd name="connsiteX7" fmla="*/ 1434202 w 2191980"/>
              <a:gd name="connsiteY7" fmla="*/ 325844 h 2184148"/>
              <a:gd name="connsiteX8" fmla="*/ 1627436 w 2191980"/>
              <a:gd name="connsiteY8" fmla="*/ 392150 h 2184148"/>
              <a:gd name="connsiteX9" fmla="*/ 1724052 w 2191980"/>
              <a:gd name="connsiteY9" fmla="*/ 157239 h 2184148"/>
              <a:gd name="connsiteX10" fmla="*/ 2029058 w 2191980"/>
              <a:gd name="connsiteY10" fmla="*/ 460350 h 2184148"/>
              <a:gd name="connsiteX11" fmla="*/ 1792252 w 2191980"/>
              <a:gd name="connsiteY11" fmla="*/ 556967 h 2184148"/>
              <a:gd name="connsiteX12" fmla="*/ 1860453 w 2191980"/>
              <a:gd name="connsiteY12" fmla="*/ 752095 h 2184148"/>
              <a:gd name="connsiteX13" fmla="*/ 2191980 w 2191980"/>
              <a:gd name="connsiteY13" fmla="*/ 1083623 h 2184148"/>
              <a:gd name="connsiteX14" fmla="*/ 1862347 w 2191980"/>
              <a:gd name="connsiteY14" fmla="*/ 1411361 h 2184148"/>
              <a:gd name="connsiteX15" fmla="*/ 1667219 w 2191980"/>
              <a:gd name="connsiteY15" fmla="*/ 1479561 h 2184148"/>
              <a:gd name="connsiteX16" fmla="*/ 1568708 w 2191980"/>
              <a:gd name="connsiteY16" fmla="*/ 1242756 h 2184148"/>
              <a:gd name="connsiteX17" fmla="*/ 1267491 w 2191980"/>
              <a:gd name="connsiteY17" fmla="*/ 1543972 h 2184148"/>
              <a:gd name="connsiteX18" fmla="*/ 1504298 w 2191980"/>
              <a:gd name="connsiteY18" fmla="*/ 1642484 h 2184148"/>
              <a:gd name="connsiteX19" fmla="*/ 1519482 w 2191980"/>
              <a:gd name="connsiteY19" fmla="*/ 1736791 h 2184148"/>
              <a:gd name="connsiteX20" fmla="*/ 1481188 w 2191980"/>
              <a:gd name="connsiteY20" fmla="*/ 1788165 h 2184148"/>
              <a:gd name="connsiteX21" fmla="*/ 1486003 w 2191980"/>
              <a:gd name="connsiteY21" fmla="*/ 1792980 h 2184148"/>
              <a:gd name="connsiteX22" fmla="*/ 1444576 w 2191980"/>
              <a:gd name="connsiteY22" fmla="*/ 1822789 h 2184148"/>
              <a:gd name="connsiteX23" fmla="*/ 1395346 w 2191980"/>
              <a:gd name="connsiteY23" fmla="*/ 1869122 h 2184148"/>
              <a:gd name="connsiteX24" fmla="*/ 1080071 w 2191980"/>
              <a:gd name="connsiteY24" fmla="*/ 2184148 h 2184148"/>
              <a:gd name="connsiteX25" fmla="*/ 768864 w 2191980"/>
              <a:gd name="connsiteY25" fmla="*/ 1871155 h 2184148"/>
              <a:gd name="connsiteX26" fmla="*/ 681400 w 2191980"/>
              <a:gd name="connsiteY26" fmla="*/ 1757338 h 2184148"/>
              <a:gd name="connsiteX27" fmla="*/ 756660 w 2191980"/>
              <a:gd name="connsiteY27" fmla="*/ 1743111 h 2184148"/>
              <a:gd name="connsiteX28" fmla="*/ 955995 w 2191980"/>
              <a:gd name="connsiteY28" fmla="*/ 1633360 h 2184148"/>
              <a:gd name="connsiteX29" fmla="*/ 917348 w 2191980"/>
              <a:gd name="connsiteY29" fmla="*/ 1267523 h 2184148"/>
              <a:gd name="connsiteX30" fmla="*/ 551222 w 2191980"/>
              <a:gd name="connsiteY30" fmla="*/ 1228907 h 2184148"/>
              <a:gd name="connsiteX31" fmla="*/ 441385 w 2191980"/>
              <a:gd name="connsiteY31" fmla="*/ 1428085 h 2184148"/>
              <a:gd name="connsiteX32" fmla="*/ 427147 w 2191980"/>
              <a:gd name="connsiteY32" fmla="*/ 1503285 h 2184148"/>
              <a:gd name="connsiteX33" fmla="*/ 351888 w 2191980"/>
              <a:gd name="connsiteY33" fmla="*/ 1454506 h 2184148"/>
              <a:gd name="connsiteX34" fmla="*/ 333581 w 2191980"/>
              <a:gd name="connsiteY34" fmla="*/ 1436215 h 2184148"/>
              <a:gd name="connsiteX35" fmla="*/ 0 w 2191980"/>
              <a:gd name="connsiteY35" fmla="*/ 1104929 h 218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191980" h="2184148">
                <a:moveTo>
                  <a:pt x="0" y="1104929"/>
                </a:moveTo>
                <a:cubicBezTo>
                  <a:pt x="315275" y="789903"/>
                  <a:pt x="315275" y="789903"/>
                  <a:pt x="315275" y="789903"/>
                </a:cubicBezTo>
                <a:cubicBezTo>
                  <a:pt x="323411" y="781773"/>
                  <a:pt x="331547" y="775676"/>
                  <a:pt x="339683" y="767546"/>
                </a:cubicBezTo>
                <a:lnTo>
                  <a:pt x="400149" y="707127"/>
                </a:lnTo>
                <a:lnTo>
                  <a:pt x="401309" y="708287"/>
                </a:lnTo>
                <a:lnTo>
                  <a:pt x="482984" y="626469"/>
                </a:lnTo>
                <a:cubicBezTo>
                  <a:pt x="635102" y="474084"/>
                  <a:pt x="837926" y="270905"/>
                  <a:pt x="1108358" y="0"/>
                </a:cubicBezTo>
                <a:cubicBezTo>
                  <a:pt x="1108358" y="0"/>
                  <a:pt x="1108358" y="0"/>
                  <a:pt x="1434202" y="325844"/>
                </a:cubicBezTo>
                <a:cubicBezTo>
                  <a:pt x="1551658" y="443300"/>
                  <a:pt x="1608491" y="443300"/>
                  <a:pt x="1627436" y="392150"/>
                </a:cubicBezTo>
                <a:cubicBezTo>
                  <a:pt x="1663430" y="297428"/>
                  <a:pt x="1617963" y="234911"/>
                  <a:pt x="1724052" y="157239"/>
                </a:cubicBezTo>
                <a:cubicBezTo>
                  <a:pt x="1907814" y="22733"/>
                  <a:pt x="2161669" y="278483"/>
                  <a:pt x="2029058" y="460350"/>
                </a:cubicBezTo>
                <a:cubicBezTo>
                  <a:pt x="1951386" y="568333"/>
                  <a:pt x="1888869" y="520972"/>
                  <a:pt x="1792252" y="556967"/>
                </a:cubicBezTo>
                <a:cubicBezTo>
                  <a:pt x="1741102" y="575911"/>
                  <a:pt x="1741102" y="632744"/>
                  <a:pt x="1860453" y="752095"/>
                </a:cubicBezTo>
                <a:cubicBezTo>
                  <a:pt x="1860453" y="752095"/>
                  <a:pt x="1860453" y="752095"/>
                  <a:pt x="2191980" y="1083623"/>
                </a:cubicBezTo>
                <a:cubicBezTo>
                  <a:pt x="2191980" y="1083623"/>
                  <a:pt x="2191980" y="1083623"/>
                  <a:pt x="1862347" y="1411361"/>
                </a:cubicBezTo>
                <a:cubicBezTo>
                  <a:pt x="1744891" y="1530711"/>
                  <a:pt x="1688058" y="1528817"/>
                  <a:pt x="1667219" y="1479561"/>
                </a:cubicBezTo>
                <a:cubicBezTo>
                  <a:pt x="1631224" y="1382944"/>
                  <a:pt x="1676692" y="1320428"/>
                  <a:pt x="1568708" y="1242756"/>
                </a:cubicBezTo>
                <a:cubicBezTo>
                  <a:pt x="1384946" y="1108250"/>
                  <a:pt x="1132985" y="1360211"/>
                  <a:pt x="1267491" y="1543972"/>
                </a:cubicBezTo>
                <a:cubicBezTo>
                  <a:pt x="1347058" y="1651956"/>
                  <a:pt x="1407680" y="1606489"/>
                  <a:pt x="1504298" y="1642484"/>
                </a:cubicBezTo>
                <a:cubicBezTo>
                  <a:pt x="1538398" y="1655271"/>
                  <a:pt x="1550119" y="1684043"/>
                  <a:pt x="1519482" y="1736791"/>
                </a:cubicBezTo>
                <a:lnTo>
                  <a:pt x="1481188" y="1788165"/>
                </a:lnTo>
                <a:lnTo>
                  <a:pt x="1486003" y="1792980"/>
                </a:lnTo>
                <a:lnTo>
                  <a:pt x="1444576" y="1822789"/>
                </a:lnTo>
                <a:cubicBezTo>
                  <a:pt x="1423696" y="1840795"/>
                  <a:pt x="1406533" y="1857944"/>
                  <a:pt x="1395346" y="1869122"/>
                </a:cubicBezTo>
                <a:cubicBezTo>
                  <a:pt x="1080071" y="2184148"/>
                  <a:pt x="1080071" y="2184148"/>
                  <a:pt x="1080071" y="2184148"/>
                </a:cubicBezTo>
                <a:lnTo>
                  <a:pt x="768864" y="1871155"/>
                </a:lnTo>
                <a:cubicBezTo>
                  <a:pt x="703775" y="1806117"/>
                  <a:pt x="685469" y="1771566"/>
                  <a:pt x="681400" y="1757338"/>
                </a:cubicBezTo>
                <a:cubicBezTo>
                  <a:pt x="707842" y="1749208"/>
                  <a:pt x="732251" y="1747177"/>
                  <a:pt x="756660" y="1743111"/>
                </a:cubicBezTo>
                <a:cubicBezTo>
                  <a:pt x="817681" y="1737014"/>
                  <a:pt x="886838" y="1730917"/>
                  <a:pt x="955995" y="1633360"/>
                </a:cubicBezTo>
                <a:cubicBezTo>
                  <a:pt x="1037356" y="1523609"/>
                  <a:pt x="1021085" y="1373210"/>
                  <a:pt x="917348" y="1267523"/>
                </a:cubicBezTo>
                <a:cubicBezTo>
                  <a:pt x="811579" y="1163869"/>
                  <a:pt x="663094" y="1147610"/>
                  <a:pt x="551222" y="1228907"/>
                </a:cubicBezTo>
                <a:cubicBezTo>
                  <a:pt x="453588" y="1300042"/>
                  <a:pt x="447487" y="1367112"/>
                  <a:pt x="441385" y="1428085"/>
                </a:cubicBezTo>
                <a:cubicBezTo>
                  <a:pt x="439351" y="1454506"/>
                  <a:pt x="437317" y="1478895"/>
                  <a:pt x="427147" y="1503285"/>
                </a:cubicBezTo>
                <a:cubicBezTo>
                  <a:pt x="416977" y="1501253"/>
                  <a:pt x="392568" y="1489058"/>
                  <a:pt x="351888" y="1454506"/>
                </a:cubicBezTo>
                <a:cubicBezTo>
                  <a:pt x="333581" y="1436215"/>
                  <a:pt x="333581" y="1436215"/>
                  <a:pt x="333581" y="1436215"/>
                </a:cubicBezTo>
                <a:cubicBezTo>
                  <a:pt x="0" y="1104929"/>
                  <a:pt x="0" y="1104929"/>
                  <a:pt x="0" y="11049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任意多边形 66">
            <a:extLst>
              <a:ext uri="{FF2B5EF4-FFF2-40B4-BE49-F238E27FC236}">
                <a16:creationId xmlns:a16="http://schemas.microsoft.com/office/drawing/2014/main" id="{9946BB28-82EC-B67A-4B25-9DDC1F8E63A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174066" y="2773625"/>
            <a:ext cx="2025467" cy="2057659"/>
          </a:xfrm>
          <a:custGeom>
            <a:avLst/>
            <a:gdLst>
              <a:gd name="connsiteX0" fmla="*/ 763973 w 2025467"/>
              <a:gd name="connsiteY0" fmla="*/ 0 h 2057659"/>
              <a:gd name="connsiteX1" fmla="*/ 978974 w 2025467"/>
              <a:gd name="connsiteY1" fmla="*/ 167112 h 2057659"/>
              <a:gd name="connsiteX2" fmla="*/ 879846 w 2025467"/>
              <a:gd name="connsiteY2" fmla="*/ 402878 h 2057659"/>
              <a:gd name="connsiteX3" fmla="*/ 1066047 w 2025467"/>
              <a:gd name="connsiteY3" fmla="*/ 492629 h 2057659"/>
              <a:gd name="connsiteX4" fmla="*/ 1066963 w 2025467"/>
              <a:gd name="connsiteY4" fmla="*/ 492629 h 2057659"/>
              <a:gd name="connsiteX5" fmla="*/ 1071446 w 2025467"/>
              <a:gd name="connsiteY5" fmla="*/ 492629 h 2057659"/>
              <a:gd name="connsiteX6" fmla="*/ 1071446 w 2025467"/>
              <a:gd name="connsiteY6" fmla="*/ 491073 h 2057659"/>
              <a:gd name="connsiteX7" fmla="*/ 1517476 w 2025467"/>
              <a:gd name="connsiteY7" fmla="*/ 491073 h 2057659"/>
              <a:gd name="connsiteX8" fmla="*/ 1517476 w 2025467"/>
              <a:gd name="connsiteY8" fmla="*/ 492629 h 2057659"/>
              <a:gd name="connsiteX9" fmla="*/ 1534898 w 2025467"/>
              <a:gd name="connsiteY9" fmla="*/ 492629 h 2057659"/>
              <a:gd name="connsiteX10" fmla="*/ 1533558 w 2025467"/>
              <a:gd name="connsiteY10" fmla="*/ 957461 h 2057659"/>
              <a:gd name="connsiteX11" fmla="*/ 1532684 w 2025467"/>
              <a:gd name="connsiteY11" fmla="*/ 977504 h 2057659"/>
              <a:gd name="connsiteX12" fmla="*/ 1538885 w 2025467"/>
              <a:gd name="connsiteY12" fmla="*/ 1072414 h 2057659"/>
              <a:gd name="connsiteX13" fmla="*/ 1555269 w 2025467"/>
              <a:gd name="connsiteY13" fmla="*/ 1143080 h 2057659"/>
              <a:gd name="connsiteX14" fmla="*/ 1654380 w 2025467"/>
              <a:gd name="connsiteY14" fmla="*/ 1220745 h 2057659"/>
              <a:gd name="connsiteX15" fmla="*/ 1699935 w 2025467"/>
              <a:gd name="connsiteY15" fmla="*/ 1210010 h 2057659"/>
              <a:gd name="connsiteX16" fmla="*/ 1787043 w 2025467"/>
              <a:gd name="connsiteY16" fmla="*/ 1152366 h 2057659"/>
              <a:gd name="connsiteX17" fmla="*/ 1871461 w 2025467"/>
              <a:gd name="connsiteY17" fmla="*/ 1113481 h 2057659"/>
              <a:gd name="connsiteX18" fmla="*/ 1903614 w 2025467"/>
              <a:gd name="connsiteY18" fmla="*/ 1116147 h 2057659"/>
              <a:gd name="connsiteX19" fmla="*/ 2025467 w 2025467"/>
              <a:gd name="connsiteY19" fmla="*/ 1278208 h 2057659"/>
              <a:gd name="connsiteX20" fmla="*/ 1903487 w 2025467"/>
              <a:gd name="connsiteY20" fmla="*/ 1437686 h 2057659"/>
              <a:gd name="connsiteX21" fmla="*/ 1871332 w 2025467"/>
              <a:gd name="connsiteY21" fmla="*/ 1440378 h 2057659"/>
              <a:gd name="connsiteX22" fmla="*/ 1786944 w 2025467"/>
              <a:gd name="connsiteY22" fmla="*/ 1401559 h 2057659"/>
              <a:gd name="connsiteX23" fmla="*/ 1699883 w 2025467"/>
              <a:gd name="connsiteY23" fmla="*/ 1343984 h 2057659"/>
              <a:gd name="connsiteX24" fmla="*/ 1652995 w 2025467"/>
              <a:gd name="connsiteY24" fmla="*/ 1334624 h 2057659"/>
              <a:gd name="connsiteX25" fmla="*/ 1532322 w 2025467"/>
              <a:gd name="connsiteY25" fmla="*/ 1578506 h 2057659"/>
              <a:gd name="connsiteX26" fmla="*/ 1532158 w 2025467"/>
              <a:gd name="connsiteY26" fmla="*/ 1993827 h 2057659"/>
              <a:gd name="connsiteX27" fmla="*/ 1526874 w 2025467"/>
              <a:gd name="connsiteY27" fmla="*/ 1993812 h 2057659"/>
              <a:gd name="connsiteX28" fmla="*/ 1526871 w 2025467"/>
              <a:gd name="connsiteY28" fmla="*/ 2001346 h 2057659"/>
              <a:gd name="connsiteX29" fmla="*/ 1526849 w 2025467"/>
              <a:gd name="connsiteY29" fmla="*/ 2057057 h 2057659"/>
              <a:gd name="connsiteX30" fmla="*/ 1193631 w 2025467"/>
              <a:gd name="connsiteY30" fmla="*/ 2056103 h 2057659"/>
              <a:gd name="connsiteX31" fmla="*/ 1071446 w 2025467"/>
              <a:gd name="connsiteY31" fmla="*/ 2056103 h 2057659"/>
              <a:gd name="connsiteX32" fmla="*/ 1071446 w 2025467"/>
              <a:gd name="connsiteY32" fmla="*/ 2055347 h 2057659"/>
              <a:gd name="connsiteX33" fmla="*/ 1026235 w 2025467"/>
              <a:gd name="connsiteY33" fmla="*/ 2053907 h 2057659"/>
              <a:gd name="connsiteX34" fmla="*/ 943145 w 2025467"/>
              <a:gd name="connsiteY34" fmla="*/ 2037159 h 2057659"/>
              <a:gd name="connsiteX35" fmla="*/ 986302 w 2025467"/>
              <a:gd name="connsiteY35" fmla="*/ 1973882 h 2057659"/>
              <a:gd name="connsiteX36" fmla="*/ 1049648 w 2025467"/>
              <a:gd name="connsiteY36" fmla="*/ 1755326 h 2057659"/>
              <a:gd name="connsiteX37" fmla="*/ 763634 w 2025467"/>
              <a:gd name="connsiteY37" fmla="*/ 1523967 h 2057659"/>
              <a:gd name="connsiteX38" fmla="*/ 477438 w 2025467"/>
              <a:gd name="connsiteY38" fmla="*/ 1755552 h 2057659"/>
              <a:gd name="connsiteX39" fmla="*/ 540612 w 2025467"/>
              <a:gd name="connsiteY39" fmla="*/ 1974059 h 2057659"/>
              <a:gd name="connsiteX40" fmla="*/ 583719 w 2025467"/>
              <a:gd name="connsiteY40" fmla="*/ 2037301 h 2057659"/>
              <a:gd name="connsiteX41" fmla="*/ 496010 w 2025467"/>
              <a:gd name="connsiteY41" fmla="*/ 2056025 h 2057659"/>
              <a:gd name="connsiteX42" fmla="*/ 470132 w 2025467"/>
              <a:gd name="connsiteY42" fmla="*/ 2056036 h 2057659"/>
              <a:gd name="connsiteX43" fmla="*/ 0 w 2025467"/>
              <a:gd name="connsiteY43" fmla="*/ 2057659 h 2057659"/>
              <a:gd name="connsiteX44" fmla="*/ 176 w 2025467"/>
              <a:gd name="connsiteY44" fmla="*/ 1611969 h 2057659"/>
              <a:gd name="connsiteX45" fmla="*/ 1626 w 2025467"/>
              <a:gd name="connsiteY45" fmla="*/ 1578901 h 2057659"/>
              <a:gd name="connsiteX46" fmla="*/ 1659 w 2025467"/>
              <a:gd name="connsiteY46" fmla="*/ 1493423 h 2057659"/>
              <a:gd name="connsiteX47" fmla="*/ 3300 w 2025467"/>
              <a:gd name="connsiteY47" fmla="*/ 1493423 h 2057659"/>
              <a:gd name="connsiteX48" fmla="*/ 3199 w 2025467"/>
              <a:gd name="connsiteY48" fmla="*/ 1377815 h 2057659"/>
              <a:gd name="connsiteX49" fmla="*/ 2425 w 2025467"/>
              <a:gd name="connsiteY49" fmla="*/ 492629 h 2057659"/>
              <a:gd name="connsiteX50" fmla="*/ 463238 w 2025467"/>
              <a:gd name="connsiteY50" fmla="*/ 492629 h 2057659"/>
              <a:gd name="connsiteX51" fmla="*/ 646760 w 2025467"/>
              <a:gd name="connsiteY51" fmla="*/ 402877 h 2057659"/>
              <a:gd name="connsiteX52" fmla="*/ 548971 w 2025467"/>
              <a:gd name="connsiteY52" fmla="*/ 168452 h 2057659"/>
              <a:gd name="connsiteX53" fmla="*/ 763973 w 2025467"/>
              <a:gd name="connsiteY53" fmla="*/ 0 h 2057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025467" h="2057659">
                <a:moveTo>
                  <a:pt x="763973" y="0"/>
                </a:moveTo>
                <a:cubicBezTo>
                  <a:pt x="862766" y="0"/>
                  <a:pt x="961560" y="55927"/>
                  <a:pt x="978974" y="167112"/>
                </a:cubicBezTo>
                <a:cubicBezTo>
                  <a:pt x="1000407" y="298390"/>
                  <a:pt x="922712" y="309107"/>
                  <a:pt x="879846" y="402878"/>
                </a:cubicBezTo>
                <a:cubicBezTo>
                  <a:pt x="857073" y="452441"/>
                  <a:pt x="897260" y="492629"/>
                  <a:pt x="1066047" y="492629"/>
                </a:cubicBezTo>
                <a:cubicBezTo>
                  <a:pt x="1066047" y="492629"/>
                  <a:pt x="1066047" y="492629"/>
                  <a:pt x="1066963" y="492629"/>
                </a:cubicBezTo>
                <a:lnTo>
                  <a:pt x="1071446" y="492629"/>
                </a:lnTo>
                <a:lnTo>
                  <a:pt x="1071446" y="491073"/>
                </a:lnTo>
                <a:lnTo>
                  <a:pt x="1517476" y="491073"/>
                </a:lnTo>
                <a:lnTo>
                  <a:pt x="1517476" y="492629"/>
                </a:lnTo>
                <a:lnTo>
                  <a:pt x="1534898" y="492629"/>
                </a:lnTo>
                <a:cubicBezTo>
                  <a:pt x="1534898" y="492629"/>
                  <a:pt x="1534898" y="492629"/>
                  <a:pt x="1533558" y="957461"/>
                </a:cubicBezTo>
                <a:lnTo>
                  <a:pt x="1532684" y="977504"/>
                </a:lnTo>
                <a:lnTo>
                  <a:pt x="1538885" y="1072414"/>
                </a:lnTo>
                <a:cubicBezTo>
                  <a:pt x="1542558" y="1100213"/>
                  <a:pt x="1547908" y="1123656"/>
                  <a:pt x="1555269" y="1143080"/>
                </a:cubicBezTo>
                <a:cubicBezTo>
                  <a:pt x="1582038" y="1210056"/>
                  <a:pt x="1627585" y="1220757"/>
                  <a:pt x="1654380" y="1220745"/>
                </a:cubicBezTo>
                <a:cubicBezTo>
                  <a:pt x="1667777" y="1220740"/>
                  <a:pt x="1683855" y="1218054"/>
                  <a:pt x="1699935" y="1210010"/>
                </a:cubicBezTo>
                <a:cubicBezTo>
                  <a:pt x="1737456" y="1193918"/>
                  <a:pt x="1764260" y="1169792"/>
                  <a:pt x="1787043" y="1152366"/>
                </a:cubicBezTo>
                <a:cubicBezTo>
                  <a:pt x="1816526" y="1128240"/>
                  <a:pt x="1833948" y="1113495"/>
                  <a:pt x="1871461" y="1113481"/>
                </a:cubicBezTo>
                <a:cubicBezTo>
                  <a:pt x="1882179" y="1113476"/>
                  <a:pt x="1891557" y="1114812"/>
                  <a:pt x="1903614" y="1116147"/>
                </a:cubicBezTo>
                <a:cubicBezTo>
                  <a:pt x="1993371" y="1130849"/>
                  <a:pt x="2025493" y="1211221"/>
                  <a:pt x="2025467" y="1278208"/>
                </a:cubicBezTo>
                <a:cubicBezTo>
                  <a:pt x="2025441" y="1342516"/>
                  <a:pt x="1994596" y="1424253"/>
                  <a:pt x="1903487" y="1437686"/>
                </a:cubicBezTo>
                <a:cubicBezTo>
                  <a:pt x="1892769" y="1440370"/>
                  <a:pt x="1880710" y="1441714"/>
                  <a:pt x="1871332" y="1440378"/>
                </a:cubicBezTo>
                <a:cubicBezTo>
                  <a:pt x="1833819" y="1440393"/>
                  <a:pt x="1817747" y="1427001"/>
                  <a:pt x="1786944" y="1401559"/>
                </a:cubicBezTo>
                <a:cubicBezTo>
                  <a:pt x="1764175" y="1384151"/>
                  <a:pt x="1737388" y="1362726"/>
                  <a:pt x="1699883" y="1343984"/>
                </a:cubicBezTo>
                <a:cubicBezTo>
                  <a:pt x="1683809" y="1338631"/>
                  <a:pt x="1667733" y="1333279"/>
                  <a:pt x="1652995" y="1334624"/>
                </a:cubicBezTo>
                <a:cubicBezTo>
                  <a:pt x="1532419" y="1334672"/>
                  <a:pt x="1532346" y="1519557"/>
                  <a:pt x="1532322" y="1578506"/>
                </a:cubicBezTo>
                <a:cubicBezTo>
                  <a:pt x="1532158" y="1993827"/>
                  <a:pt x="1532158" y="1993827"/>
                  <a:pt x="1532158" y="1993827"/>
                </a:cubicBezTo>
                <a:lnTo>
                  <a:pt x="1526874" y="1993812"/>
                </a:lnTo>
                <a:lnTo>
                  <a:pt x="1526871" y="2001346"/>
                </a:lnTo>
                <a:cubicBezTo>
                  <a:pt x="1526849" y="2057057"/>
                  <a:pt x="1526849" y="2057057"/>
                  <a:pt x="1526849" y="2057057"/>
                </a:cubicBezTo>
                <a:lnTo>
                  <a:pt x="1193631" y="2056103"/>
                </a:lnTo>
                <a:lnTo>
                  <a:pt x="1071446" y="2056103"/>
                </a:lnTo>
                <a:lnTo>
                  <a:pt x="1071446" y="2055347"/>
                </a:lnTo>
                <a:lnTo>
                  <a:pt x="1026235" y="2053907"/>
                </a:lnTo>
                <a:cubicBezTo>
                  <a:pt x="976298" y="2050355"/>
                  <a:pt x="952849" y="2042547"/>
                  <a:pt x="943145" y="2037159"/>
                </a:cubicBezTo>
                <a:cubicBezTo>
                  <a:pt x="956094" y="2012713"/>
                  <a:pt x="971917" y="1994017"/>
                  <a:pt x="986302" y="1973882"/>
                </a:cubicBezTo>
                <a:cubicBezTo>
                  <a:pt x="1025139" y="1926423"/>
                  <a:pt x="1069729" y="1873210"/>
                  <a:pt x="1049648" y="1755326"/>
                </a:cubicBezTo>
                <a:cubicBezTo>
                  <a:pt x="1029573" y="1620189"/>
                  <a:pt x="911719" y="1525346"/>
                  <a:pt x="763634" y="1523967"/>
                </a:cubicBezTo>
                <a:cubicBezTo>
                  <a:pt x="615550" y="1525463"/>
                  <a:pt x="499058" y="1618961"/>
                  <a:pt x="477438" y="1755552"/>
                </a:cubicBezTo>
                <a:cubicBezTo>
                  <a:pt x="458701" y="1874890"/>
                  <a:pt x="501812" y="1926629"/>
                  <a:pt x="540612" y="1974059"/>
                </a:cubicBezTo>
                <a:cubicBezTo>
                  <a:pt x="557856" y="1994179"/>
                  <a:pt x="573664" y="2012863"/>
                  <a:pt x="583719" y="2037301"/>
                </a:cubicBezTo>
                <a:cubicBezTo>
                  <a:pt x="575090" y="2043055"/>
                  <a:pt x="549208" y="2051692"/>
                  <a:pt x="496010" y="2056025"/>
                </a:cubicBezTo>
                <a:cubicBezTo>
                  <a:pt x="470132" y="2056036"/>
                  <a:pt x="470132" y="2056036"/>
                  <a:pt x="470132" y="2056036"/>
                </a:cubicBezTo>
                <a:cubicBezTo>
                  <a:pt x="0" y="2057659"/>
                  <a:pt x="0" y="2057659"/>
                  <a:pt x="0" y="2057659"/>
                </a:cubicBezTo>
                <a:cubicBezTo>
                  <a:pt x="176" y="1611969"/>
                  <a:pt x="176" y="1611969"/>
                  <a:pt x="176" y="1611969"/>
                </a:cubicBezTo>
                <a:cubicBezTo>
                  <a:pt x="180" y="1600467"/>
                  <a:pt x="1622" y="1590403"/>
                  <a:pt x="1626" y="1578901"/>
                </a:cubicBezTo>
                <a:lnTo>
                  <a:pt x="1659" y="1493423"/>
                </a:lnTo>
                <a:lnTo>
                  <a:pt x="3300" y="1493423"/>
                </a:lnTo>
                <a:lnTo>
                  <a:pt x="3199" y="1377815"/>
                </a:lnTo>
                <a:cubicBezTo>
                  <a:pt x="3010" y="1162499"/>
                  <a:pt x="2759" y="875412"/>
                  <a:pt x="2425" y="492629"/>
                </a:cubicBezTo>
                <a:cubicBezTo>
                  <a:pt x="2425" y="492629"/>
                  <a:pt x="2425" y="492629"/>
                  <a:pt x="463238" y="492629"/>
                </a:cubicBezTo>
                <a:cubicBezTo>
                  <a:pt x="629345" y="492629"/>
                  <a:pt x="669532" y="452441"/>
                  <a:pt x="646760" y="402877"/>
                </a:cubicBezTo>
                <a:cubicBezTo>
                  <a:pt x="605233" y="310447"/>
                  <a:pt x="528877" y="298390"/>
                  <a:pt x="548971" y="168452"/>
                </a:cubicBezTo>
                <a:cubicBezTo>
                  <a:pt x="566385" y="55927"/>
                  <a:pt x="665179" y="0"/>
                  <a:pt x="7639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8A053BC2-849D-7C4D-828B-485691AB2F8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201251" y="2287565"/>
            <a:ext cx="211137" cy="211138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284F862C-65CF-42B9-210B-BD91BE45698E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7387441" y="2392340"/>
            <a:ext cx="52863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96">
            <a:extLst>
              <a:ext uri="{FF2B5EF4-FFF2-40B4-BE49-F238E27FC236}">
                <a16:creationId xmlns:a16="http://schemas.microsoft.com/office/drawing/2014/main" id="{6BF0FC26-EB95-6896-C301-1086370A4B17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147276" y="3824265"/>
            <a:ext cx="211137" cy="211138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cxnSp>
        <p:nvCxnSpPr>
          <p:cNvPr id="12" name="Straight Connector 105">
            <a:extLst>
              <a:ext uri="{FF2B5EF4-FFF2-40B4-BE49-F238E27FC236}">
                <a16:creationId xmlns:a16="http://schemas.microsoft.com/office/drawing/2014/main" id="{A7354056-82BF-A6C9-BD7C-61F44AA23103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7336641" y="3936978"/>
            <a:ext cx="52863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98">
            <a:extLst>
              <a:ext uri="{FF2B5EF4-FFF2-40B4-BE49-F238E27FC236}">
                <a16:creationId xmlns:a16="http://schemas.microsoft.com/office/drawing/2014/main" id="{6AF68A77-9B45-C695-2E68-00376BB8CD25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085172" y="2306782"/>
            <a:ext cx="209550" cy="211138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cxnSp>
        <p:nvCxnSpPr>
          <p:cNvPr id="14" name="Straight Connector 106">
            <a:extLst>
              <a:ext uri="{FF2B5EF4-FFF2-40B4-BE49-F238E27FC236}">
                <a16:creationId xmlns:a16="http://schemas.microsoft.com/office/drawing/2014/main" id="{A1F21ACA-4616-11A5-28B8-777F80076238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3578306" y="2414732"/>
            <a:ext cx="52863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97">
            <a:extLst>
              <a:ext uri="{FF2B5EF4-FFF2-40B4-BE49-F238E27FC236}">
                <a16:creationId xmlns:a16="http://schemas.microsoft.com/office/drawing/2014/main" id="{144FFE64-8B0A-E803-DDA8-697947BCD493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031197" y="3821257"/>
            <a:ext cx="209550" cy="211138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cxnSp>
        <p:nvCxnSpPr>
          <p:cNvPr id="16" name="Straight Connector 107">
            <a:extLst>
              <a:ext uri="{FF2B5EF4-FFF2-40B4-BE49-F238E27FC236}">
                <a16:creationId xmlns:a16="http://schemas.microsoft.com/office/drawing/2014/main" id="{994186EF-F111-5DFB-0E1A-BD203D449FA1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>
            <a:off x="3527506" y="3926032"/>
            <a:ext cx="52863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3">
            <a:extLst>
              <a:ext uri="{FF2B5EF4-FFF2-40B4-BE49-F238E27FC236}">
                <a16:creationId xmlns:a16="http://schemas.microsoft.com/office/drawing/2014/main" id="{F1DE8F6E-BC2B-2B72-002E-3C25E0BA3CC0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981164" y="1985208"/>
            <a:ext cx="2460625" cy="42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800" tIns="46800" rIns="46800" bIns="46800">
            <a:normAutofit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IModelBank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7A510FBF-B13B-10BB-0A28-1E7ED0EBEB3A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981165" y="2414565"/>
            <a:ext cx="2460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800" tIns="46800" rIns="46800" bIns="46800">
            <a:normAutofit fontScale="90000"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fr-FR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为单一</a:t>
            </a:r>
            <a:r>
              <a:rPr lang="en-US" altLang="zh-CN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iModel</a:t>
            </a:r>
            <a:r>
              <a:rPr lang="zh-CN" altLang="en-US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数据库提供支持，封装</a:t>
            </a:r>
            <a:r>
              <a:rPr lang="en-US" altLang="zh-CN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iModelCore</a:t>
            </a:r>
            <a:r>
              <a:rPr lang="zh-CN" altLang="en-US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，提供数据集成功能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188EF9AE-C45A-0317-14E6-FD2BC52588EE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982743" y="1985375"/>
            <a:ext cx="2460625" cy="42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800" tIns="46800" rIns="46800" bIns="4680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iModelCore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16AD79E7-243B-9467-A59B-F104ACA2286D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982743" y="2414732"/>
            <a:ext cx="2460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800" tIns="46800" rIns="46800" bIns="46800">
            <a:normAutofit fontScale="90000"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fr-FR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实现</a:t>
            </a:r>
            <a:r>
              <a:rPr lang="en-US" altLang="zh-CN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iModel</a:t>
            </a:r>
            <a:r>
              <a:rPr lang="zh-CN" altLang="en-US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数据存储支持，数据版本，协同设计，数据库</a:t>
            </a:r>
            <a:r>
              <a:rPr lang="en-US" altLang="zh-CN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Schema</a:t>
            </a:r>
            <a:r>
              <a:rPr lang="zh-CN" altLang="en-US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管理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F4F50A3A-B8D8-853A-8316-916BD482E0A8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981164" y="3498707"/>
            <a:ext cx="2460625" cy="42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800" tIns="46800" rIns="46800" bIns="46800">
            <a:normAutofit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iTwin.js</a:t>
            </a: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844B640A-FDAF-0FE3-3D74-5630E4DD1CAB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981165" y="3936123"/>
            <a:ext cx="2460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800" tIns="46800" rIns="46800" bIns="46800">
            <a:normAutofit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封装</a:t>
            </a:r>
            <a:r>
              <a:rPr lang="en-US" altLang="zh-CN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iModelCore</a:t>
            </a:r>
            <a:r>
              <a:rPr lang="zh-CN" altLang="en-US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，提供</a:t>
            </a:r>
            <a:r>
              <a:rPr lang="en-US" altLang="zh-CN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Javascript</a:t>
            </a:r>
            <a:r>
              <a:rPr lang="zh-CN" altLang="en-US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接口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848D8857-2C52-1C7A-1887-DCE0424CAE46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982743" y="3497408"/>
            <a:ext cx="2460625" cy="42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800" tIns="46800" rIns="46800" bIns="4680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iModel Bridge Framework</a:t>
            </a: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57C61048-0F92-86FF-568B-8F3C636250BE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982743" y="3926032"/>
            <a:ext cx="2460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800" tIns="46800" rIns="46800" bIns="46800">
            <a:normAutofit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提供其他数据源导入</a:t>
            </a:r>
            <a:r>
              <a:rPr lang="en-US" altLang="zh-CN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iModel</a:t>
            </a:r>
            <a:r>
              <a:rPr lang="zh-CN" altLang="en-US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数据库支持</a:t>
            </a:r>
          </a:p>
        </p:txBody>
      </p:sp>
      <p:sp>
        <p:nvSpPr>
          <p:cNvPr id="25" name="Oval 96">
            <a:extLst>
              <a:ext uri="{FF2B5EF4-FFF2-40B4-BE49-F238E27FC236}">
                <a16:creationId xmlns:a16="http://schemas.microsoft.com/office/drawing/2014/main" id="{68B5B783-95C7-7363-FD6F-B65D6F79F304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7147276" y="5428870"/>
            <a:ext cx="211137" cy="211138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cxnSp>
        <p:nvCxnSpPr>
          <p:cNvPr id="26" name="Straight Connector 105">
            <a:extLst>
              <a:ext uri="{FF2B5EF4-FFF2-40B4-BE49-F238E27FC236}">
                <a16:creationId xmlns:a16="http://schemas.microsoft.com/office/drawing/2014/main" id="{71E4B588-2C88-85E5-8EE8-74A37396B485}"/>
              </a:ext>
            </a:extLst>
          </p:cNvPr>
          <p:cNvCxnSpPr/>
          <p:nvPr>
            <p:custDataLst>
              <p:tags r:id="rId24"/>
            </p:custDataLst>
          </p:nvPr>
        </p:nvCxnSpPr>
        <p:spPr>
          <a:xfrm>
            <a:off x="7336641" y="5541583"/>
            <a:ext cx="52863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97">
            <a:extLst>
              <a:ext uri="{FF2B5EF4-FFF2-40B4-BE49-F238E27FC236}">
                <a16:creationId xmlns:a16="http://schemas.microsoft.com/office/drawing/2014/main" id="{8E01DFB3-AED8-6ADA-6C22-B918FDD5696F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4031197" y="5425862"/>
            <a:ext cx="209550" cy="211138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cxnSp>
        <p:nvCxnSpPr>
          <p:cNvPr id="28" name="Straight Connector 107">
            <a:extLst>
              <a:ext uri="{FF2B5EF4-FFF2-40B4-BE49-F238E27FC236}">
                <a16:creationId xmlns:a16="http://schemas.microsoft.com/office/drawing/2014/main" id="{AB1ADB93-EF19-A952-ED1C-4006A1E0D2CD}"/>
              </a:ext>
            </a:extLst>
          </p:cNvPr>
          <p:cNvCxnSpPr/>
          <p:nvPr>
            <p:custDataLst>
              <p:tags r:id="rId26"/>
            </p:custDataLst>
          </p:nvPr>
        </p:nvCxnSpPr>
        <p:spPr>
          <a:xfrm>
            <a:off x="3527506" y="5530637"/>
            <a:ext cx="52863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3">
            <a:extLst>
              <a:ext uri="{FF2B5EF4-FFF2-40B4-BE49-F238E27FC236}">
                <a16:creationId xmlns:a16="http://schemas.microsoft.com/office/drawing/2014/main" id="{D6F71CAE-F745-99C5-C2EE-01BD90B2FAD2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7981164" y="5120896"/>
            <a:ext cx="2460625" cy="42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800" tIns="46800" rIns="46800" bIns="46800">
            <a:normAutofit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iTwin Platform</a:t>
            </a: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D58A09AC-EC0A-378A-A852-66FD46F975AD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7981165" y="5549520"/>
            <a:ext cx="2460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800" tIns="46800" rIns="46800" bIns="46800">
            <a:normAutofit fontScale="92500" lnSpcReduction="10000"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fr-FR" sz="180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PaaS</a:t>
            </a:r>
            <a:r>
              <a:rPr lang="zh-CN" altLang="en-US" sz="180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服务平台，集成</a:t>
            </a:r>
            <a:r>
              <a:rPr lang="en-US" altLang="zh-CN" sz="180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iModelBank</a:t>
            </a:r>
            <a:r>
              <a:rPr lang="zh-CN" altLang="en-US" sz="180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，可在公有云，私有云部署</a:t>
            </a: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15F4F47A-DC17-B81B-0C46-02EFABDF8A0D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982743" y="5102013"/>
            <a:ext cx="2460625" cy="42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800" tIns="46800" rIns="46800" bIns="4680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en-US" altLang="zh-CN" sz="1600"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iModelHub</a:t>
            </a: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38DF43F0-629C-1545-7E17-3B4C3F7541BE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982743" y="5530637"/>
            <a:ext cx="2460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800" tIns="46800" rIns="46800" bIns="46800">
            <a:normAutofit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en-US" altLang="fr-FR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SaaS</a:t>
            </a:r>
            <a:r>
              <a:rPr lang="zh-CN" altLang="en-US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服务，</a:t>
            </a:r>
            <a:r>
              <a:rPr lang="en-US" altLang="zh-CN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Azure</a:t>
            </a:r>
            <a:r>
              <a:rPr lang="zh-CN" altLang="en-US" sz="1800" dirty="0">
                <a:solidFill>
                  <a:srgbClr val="000000"/>
                </a:solidFill>
                <a:latin typeface="+mn-lt"/>
                <a:ea typeface="+mn-ea"/>
                <a:sym typeface="Arial" panose="020B0604020202020204" pitchFamily="34" charset="0"/>
              </a:rPr>
              <a:t>部署</a:t>
            </a:r>
          </a:p>
        </p:txBody>
      </p:sp>
    </p:spTree>
    <p:extLst>
      <p:ext uri="{BB962C8B-B14F-4D97-AF65-F5344CB8AC3E}">
        <p14:creationId xmlns:p14="http://schemas.microsoft.com/office/powerpoint/2010/main" val="1281755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3A8564-6DF2-2CD0-7501-08D2EC1BB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065" y="691823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 err="1"/>
              <a:t>iModel</a:t>
            </a:r>
            <a:r>
              <a:rPr lang="zh-CN" altLang="en-US" dirty="0" err="1"/>
              <a:t>如何使用</a:t>
            </a:r>
          </a:p>
        </p:txBody>
      </p:sp>
      <p:pic>
        <p:nvPicPr>
          <p:cNvPr id="3" name="图片 2" descr="upload_post_object_v2_681400970">
            <a:extLst>
              <a:ext uri="{FF2B5EF4-FFF2-40B4-BE49-F238E27FC236}">
                <a16:creationId xmlns:a16="http://schemas.microsoft.com/office/drawing/2014/main" id="{2923417F-5868-2895-53F3-15F088E83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917" y="1539452"/>
            <a:ext cx="8719820" cy="498983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847830-806E-C0E4-4868-33F40EEB548A}"/>
              </a:ext>
            </a:extLst>
          </p:cNvPr>
          <p:cNvSpPr txBox="1"/>
          <p:nvPr/>
        </p:nvSpPr>
        <p:spPr>
          <a:xfrm>
            <a:off x="477732" y="1539452"/>
            <a:ext cx="2402840" cy="429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 err="1"/>
              <a:t>iModel</a:t>
            </a:r>
            <a:r>
              <a:rPr lang="zh-CN" altLang="en-US" sz="1400" dirty="0"/>
              <a:t>是数据库系统，基于</a:t>
            </a:r>
            <a:r>
              <a:rPr lang="en-US" altLang="zh-CN" sz="1400" dirty="0"/>
              <a:t>SQLite</a:t>
            </a:r>
            <a:r>
              <a:rPr lang="zh-CN" altLang="en-US" sz="1400" dirty="0"/>
              <a:t>开发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 err="1"/>
              <a:t>iModel</a:t>
            </a:r>
            <a:r>
              <a:rPr lang="zh-CN" altLang="en-US" sz="1400" dirty="0"/>
              <a:t>在云端，桌面，移动设备有不同的存储方式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 err="1"/>
              <a:t>iModel</a:t>
            </a:r>
            <a:r>
              <a:rPr lang="zh-CN" altLang="en-US" sz="1400" dirty="0"/>
              <a:t>提供基于变更的数据库，类似</a:t>
            </a:r>
            <a:r>
              <a:rPr lang="en-US" altLang="zh-CN" sz="1400" dirty="0"/>
              <a:t>git</a:t>
            </a:r>
            <a:r>
              <a:rPr lang="zh-CN" altLang="en-US" sz="1400" dirty="0"/>
              <a:t>；</a:t>
            </a:r>
            <a:r>
              <a:rPr lang="en-US" altLang="zh-CN" sz="1400" dirty="0" err="1"/>
              <a:t>iModelHub</a:t>
            </a:r>
            <a:r>
              <a:rPr lang="zh-CN" altLang="en-US" sz="1400" dirty="0"/>
              <a:t>提供集成数据环境，项目管理，协同设计，类似</a:t>
            </a:r>
            <a:r>
              <a:rPr lang="en-US" altLang="zh-CN" sz="1400" dirty="0" err="1"/>
              <a:t>github</a:t>
            </a:r>
            <a:endParaRPr lang="en-US" altLang="zh-CN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/>
              <a:t>云端微服务架构，微服务使用</a:t>
            </a:r>
            <a:r>
              <a:rPr lang="en-US" altLang="zh-CN" sz="1400" dirty="0"/>
              <a:t>iModel.js</a:t>
            </a:r>
            <a:r>
              <a:rPr lang="zh-CN" altLang="en-US" sz="1400" dirty="0"/>
              <a:t>作为接口，使用</a:t>
            </a:r>
            <a:r>
              <a:rPr lang="en-US" altLang="zh-CN" sz="1400" dirty="0" err="1"/>
              <a:t>iModel</a:t>
            </a:r>
            <a:r>
              <a:rPr lang="zh-CN" altLang="en-US" sz="1400" dirty="0"/>
              <a:t>数据库</a:t>
            </a:r>
          </a:p>
        </p:txBody>
      </p:sp>
    </p:spTree>
    <p:extLst>
      <p:ext uri="{BB962C8B-B14F-4D97-AF65-F5344CB8AC3E}">
        <p14:creationId xmlns:p14="http://schemas.microsoft.com/office/powerpoint/2010/main" val="1813203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C93702-64D7-2149-A06E-DFCA1B1B7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798" y="882323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iModel.js </a:t>
            </a:r>
            <a:r>
              <a:rPr lang="zh-CN" altLang="en-US" dirty="0"/>
              <a:t>与</a:t>
            </a:r>
            <a:r>
              <a:rPr lang="en-US" altLang="zh-CN" dirty="0" err="1"/>
              <a:t>iModelHub</a:t>
            </a:r>
            <a:endParaRPr lang="zh-CN" altLang="en-US" dirty="0"/>
          </a:p>
        </p:txBody>
      </p:sp>
      <p:pic>
        <p:nvPicPr>
          <p:cNvPr id="3" name="Picture 2" descr="iModelHub">
            <a:extLst>
              <a:ext uri="{FF2B5EF4-FFF2-40B4-BE49-F238E27FC236}">
                <a16:creationId xmlns:a16="http://schemas.microsoft.com/office/drawing/2014/main" id="{17206CF7-63B4-AA08-D833-5736243C1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78" y="1808677"/>
            <a:ext cx="5647428" cy="447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EA39FEF-0C85-2D52-3DAA-9B7058E1295D}"/>
              </a:ext>
            </a:extLst>
          </p:cNvPr>
          <p:cNvSpPr txBox="1"/>
          <p:nvPr/>
        </p:nvSpPr>
        <p:spPr>
          <a:xfrm>
            <a:off x="797366" y="2001624"/>
            <a:ext cx="4112750" cy="2321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/>
              <a:t>iModel.js(iTwin.js)</a:t>
            </a:r>
            <a:r>
              <a:rPr lang="zh-CN" altLang="en-US" sz="1400" dirty="0"/>
              <a:t>是开源的</a:t>
            </a:r>
            <a:r>
              <a:rPr lang="en-US" altLang="zh-CN" sz="1400" dirty="0" err="1"/>
              <a:t>iModel</a:t>
            </a:r>
            <a:r>
              <a:rPr lang="zh-CN" altLang="en-US" sz="1400" dirty="0"/>
              <a:t>读写库</a:t>
            </a:r>
            <a:endParaRPr lang="en-US" altLang="zh-CN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 err="1"/>
              <a:t>iModelCore</a:t>
            </a:r>
            <a:r>
              <a:rPr lang="zh-CN" altLang="en-US" sz="1400" dirty="0"/>
              <a:t>：</a:t>
            </a:r>
            <a:r>
              <a:rPr lang="en-US" altLang="zh-CN" sz="1400" dirty="0"/>
              <a:t>C++</a:t>
            </a:r>
            <a:r>
              <a:rPr lang="zh-CN" altLang="en-US" sz="1400" dirty="0"/>
              <a:t>代码库。封装</a:t>
            </a:r>
            <a:r>
              <a:rPr lang="en-US" altLang="zh-CN" sz="1400" dirty="0"/>
              <a:t>SQLite, ECSQL, BIS</a:t>
            </a:r>
            <a:r>
              <a:rPr lang="zh-CN" altLang="en-US" sz="1400" dirty="0"/>
              <a:t>等技术，提供</a:t>
            </a:r>
            <a:r>
              <a:rPr lang="en-US" altLang="zh-CN" sz="1400" dirty="0" err="1"/>
              <a:t>iModel</a:t>
            </a:r>
            <a:r>
              <a:rPr lang="zh-CN" altLang="en-US" sz="1400" dirty="0"/>
              <a:t>核心功能</a:t>
            </a:r>
            <a:endParaRPr lang="en-US" altLang="zh-CN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 err="1"/>
              <a:t>iModelNative</a:t>
            </a:r>
            <a:r>
              <a:rPr lang="zh-CN" altLang="en-US" sz="1400" dirty="0"/>
              <a:t>：</a:t>
            </a:r>
            <a:r>
              <a:rPr lang="en-US" altLang="zh-CN" sz="1400" dirty="0"/>
              <a:t>Node.js</a:t>
            </a:r>
            <a:r>
              <a:rPr lang="zh-CN" altLang="en-US" sz="1400" dirty="0"/>
              <a:t>的扩展模块。封装</a:t>
            </a:r>
            <a:r>
              <a:rPr lang="en-US" altLang="zh-CN" sz="1400" dirty="0" err="1"/>
              <a:t>iModelCore</a:t>
            </a:r>
            <a:r>
              <a:rPr lang="zh-CN" altLang="en-US" sz="1400" dirty="0"/>
              <a:t>，提供</a:t>
            </a:r>
            <a:r>
              <a:rPr lang="en-US" altLang="zh-CN" sz="1400" dirty="0" err="1"/>
              <a:t>Javascript</a:t>
            </a:r>
            <a:r>
              <a:rPr lang="zh-CN" altLang="en-US" sz="1400" dirty="0"/>
              <a:t>接口。</a:t>
            </a:r>
            <a:endParaRPr lang="en-US" altLang="zh-CN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/>
              <a:t>iModel.js</a:t>
            </a:r>
            <a:r>
              <a:rPr lang="zh-CN" altLang="en-US" sz="1400" dirty="0"/>
              <a:t>提供数据读写，</a:t>
            </a:r>
            <a:r>
              <a:rPr lang="en-US" altLang="zh-CN" sz="1400" dirty="0"/>
              <a:t>WebGL</a:t>
            </a:r>
            <a:r>
              <a:rPr lang="zh-CN" altLang="en-US" sz="1400" dirty="0"/>
              <a:t>显示等功能</a:t>
            </a:r>
            <a:endParaRPr lang="en-US" altLang="zh-CN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/>
              <a:t>iModel.js</a:t>
            </a:r>
            <a:r>
              <a:rPr lang="zh-CN" altLang="en-US" sz="1400" dirty="0"/>
              <a:t>可以嵌入云端，移动端，桌面端。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A9BB0F4-59FF-69DD-AABD-D0D9C60B60A4}"/>
              </a:ext>
            </a:extLst>
          </p:cNvPr>
          <p:cNvSpPr txBox="1"/>
          <p:nvPr/>
        </p:nvSpPr>
        <p:spPr>
          <a:xfrm>
            <a:off x="797366" y="5069857"/>
            <a:ext cx="4112750" cy="705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 err="1"/>
              <a:t>iModelHub</a:t>
            </a:r>
            <a:r>
              <a:rPr lang="zh-CN" altLang="en-US" sz="1400" dirty="0"/>
              <a:t>是</a:t>
            </a:r>
            <a:r>
              <a:rPr lang="en-US" altLang="zh-CN" sz="1400" dirty="0"/>
              <a:t>Bentley</a:t>
            </a:r>
            <a:r>
              <a:rPr lang="zh-CN" altLang="en-US" sz="1400" dirty="0"/>
              <a:t>公司的</a:t>
            </a:r>
            <a:r>
              <a:rPr lang="en-US" altLang="zh-CN" sz="1400" dirty="0"/>
              <a:t>SAAS</a:t>
            </a:r>
            <a:r>
              <a:rPr lang="zh-CN" altLang="en-US" sz="1400" dirty="0"/>
              <a:t>服务</a:t>
            </a:r>
            <a:endParaRPr lang="en-US" altLang="zh-CN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/>
              <a:t>很多云服务并没有在</a:t>
            </a:r>
            <a:r>
              <a:rPr lang="en-US" altLang="zh-CN" sz="1400" dirty="0" err="1"/>
              <a:t>iTwin</a:t>
            </a:r>
            <a:r>
              <a:rPr lang="en-US" altLang="zh-CN" sz="1400" dirty="0"/>
              <a:t> Platform</a:t>
            </a:r>
            <a:r>
              <a:rPr lang="zh-CN" altLang="en-US" sz="1400" dirty="0"/>
              <a:t>中提供</a:t>
            </a:r>
          </a:p>
        </p:txBody>
      </p:sp>
    </p:spTree>
    <p:extLst>
      <p:ext uri="{BB962C8B-B14F-4D97-AF65-F5344CB8AC3E}">
        <p14:creationId xmlns:p14="http://schemas.microsoft.com/office/powerpoint/2010/main" val="3405586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B53A93-D3C8-E1F7-6DBA-786C16138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31" y="933122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 err="1"/>
              <a:t>iModelHub</a:t>
            </a:r>
            <a:r>
              <a:rPr lang="zh-CN" altLang="en-US" dirty="0"/>
              <a:t>与</a:t>
            </a:r>
            <a:r>
              <a:rPr lang="en-US" altLang="zh-CN" dirty="0" err="1"/>
              <a:t>iTwin</a:t>
            </a:r>
            <a:r>
              <a:rPr lang="en-US" altLang="zh-CN" dirty="0"/>
              <a:t> Platform</a:t>
            </a:r>
            <a:r>
              <a:rPr lang="zh-CN" altLang="en-US" dirty="0"/>
              <a:t>的区别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F81BB1-B332-85EF-A45D-66026E448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40" y="4524971"/>
            <a:ext cx="299803" cy="26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8FC4531-3812-6872-90CD-631F45050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17" y="4558508"/>
            <a:ext cx="224865" cy="22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9A3D63E4-99EE-422B-3066-E07813F46913}"/>
              </a:ext>
            </a:extLst>
          </p:cNvPr>
          <p:cNvSpPr txBox="1"/>
          <p:nvPr/>
        </p:nvSpPr>
        <p:spPr>
          <a:xfrm>
            <a:off x="1842743" y="447167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C#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73401AB8-2CE0-8FD0-241C-BA9198646F9A}"/>
              </a:ext>
            </a:extLst>
          </p:cNvPr>
          <p:cNvSpPr txBox="1"/>
          <p:nvPr/>
        </p:nvSpPr>
        <p:spPr>
          <a:xfrm>
            <a:off x="6866052" y="4473574"/>
            <a:ext cx="116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TypeScript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FFF187-421E-C9AD-F96E-EDB2D92DB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93" y="3609680"/>
            <a:ext cx="210327" cy="20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F72E446C-B5F0-C2F6-FCF6-A14A429EC96A}"/>
              </a:ext>
            </a:extLst>
          </p:cNvPr>
          <p:cNvSpPr txBox="1"/>
          <p:nvPr/>
        </p:nvSpPr>
        <p:spPr>
          <a:xfrm>
            <a:off x="1839960" y="3529789"/>
            <a:ext cx="11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.NET Core</a:t>
            </a:r>
          </a:p>
        </p:txBody>
      </p:sp>
      <p:pic>
        <p:nvPicPr>
          <p:cNvPr id="9" name="Picture 8" descr="Best Customized Software Mobile Apps &amp; WebApp Development ...">
            <a:extLst>
              <a:ext uri="{FF2B5EF4-FFF2-40B4-BE49-F238E27FC236}">
                <a16:creationId xmlns:a16="http://schemas.microsoft.com/office/drawing/2014/main" id="{49171738-0192-1CD4-EB39-5ACFAE87C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418" y="3584836"/>
            <a:ext cx="243283" cy="24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F5C647EC-171C-1872-E023-25A298FB4255}"/>
              </a:ext>
            </a:extLst>
          </p:cNvPr>
          <p:cNvSpPr txBox="1"/>
          <p:nvPr/>
        </p:nvSpPr>
        <p:spPr>
          <a:xfrm>
            <a:off x="6879188" y="3529789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NodeJs</a:t>
            </a:r>
            <a:endParaRPr lang="en-US" dirty="0"/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DC0149B1-ACC9-A182-F6ED-BEA2B63F57EF}"/>
              </a:ext>
            </a:extLst>
          </p:cNvPr>
          <p:cNvSpPr txBox="1"/>
          <p:nvPr/>
        </p:nvSpPr>
        <p:spPr>
          <a:xfrm>
            <a:off x="1399594" y="2466176"/>
            <a:ext cx="2908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iModelHub</a:t>
            </a:r>
            <a:r>
              <a:rPr lang="en-US" sz="2800" dirty="0"/>
              <a:t>: SAAS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868CA50C-FF95-9475-F6FA-0E66AD445675}"/>
              </a:ext>
            </a:extLst>
          </p:cNvPr>
          <p:cNvSpPr txBox="1"/>
          <p:nvPr/>
        </p:nvSpPr>
        <p:spPr>
          <a:xfrm>
            <a:off x="6428794" y="2466176"/>
            <a:ext cx="3401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iTwin</a:t>
            </a:r>
            <a:r>
              <a:rPr lang="en-US" sz="2800" dirty="0"/>
              <a:t> Platform: PAAS</a:t>
            </a:r>
          </a:p>
        </p:txBody>
      </p:sp>
      <p:pic>
        <p:nvPicPr>
          <p:cNvPr id="13" name="Picture 10" descr="Azure icon PNG and SVG Vector Free Download">
            <a:extLst>
              <a:ext uri="{FF2B5EF4-FFF2-40B4-BE49-F238E27FC236}">
                <a16:creationId xmlns:a16="http://schemas.microsoft.com/office/drawing/2014/main" id="{848BBDEE-CA94-B07E-C315-72FA42286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93" y="3173983"/>
            <a:ext cx="224291" cy="17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1C3A90E3-9129-9D47-185F-756C61466836}"/>
              </a:ext>
            </a:extLst>
          </p:cNvPr>
          <p:cNvSpPr txBox="1"/>
          <p:nvPr/>
        </p:nvSpPr>
        <p:spPr>
          <a:xfrm>
            <a:off x="1847663" y="3074926"/>
            <a:ext cx="308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Azure </a:t>
            </a:r>
            <a:r>
              <a:rPr lang="en-US" dirty="0" err="1"/>
              <a:t>WebApps</a:t>
            </a:r>
            <a:r>
              <a:rPr lang="en-US" dirty="0"/>
              <a:t> + </a:t>
            </a:r>
            <a:r>
              <a:rPr lang="en-US" dirty="0" err="1"/>
              <a:t>WorkerRoles</a:t>
            </a:r>
            <a:endParaRPr lang="en-US" dirty="0"/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2AF8ABA2-82C0-D1CD-2E3A-58279A2B325C}"/>
              </a:ext>
            </a:extLst>
          </p:cNvPr>
          <p:cNvSpPr txBox="1"/>
          <p:nvPr/>
        </p:nvSpPr>
        <p:spPr>
          <a:xfrm>
            <a:off x="6879188" y="3074926"/>
            <a:ext cx="213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Kubernetes + Docker</a:t>
            </a:r>
          </a:p>
        </p:txBody>
      </p:sp>
      <p:pic>
        <p:nvPicPr>
          <p:cNvPr id="16" name="Picture 12" descr="Kubernetes Icon at Vectorified.com | Collection of ...">
            <a:extLst>
              <a:ext uri="{FF2B5EF4-FFF2-40B4-BE49-F238E27FC236}">
                <a16:creationId xmlns:a16="http://schemas.microsoft.com/office/drawing/2014/main" id="{33C0D176-355C-F033-A8D6-5AFBD95D3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417" y="3162153"/>
            <a:ext cx="243283" cy="24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Microsoft Azure SQL Database">
            <a:extLst>
              <a:ext uri="{FF2B5EF4-FFF2-40B4-BE49-F238E27FC236}">
                <a16:creationId xmlns:a16="http://schemas.microsoft.com/office/drawing/2014/main" id="{68645E52-EBDE-66EC-E0F6-462B9ABEE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253" y="4019099"/>
            <a:ext cx="850270" cy="3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1">
            <a:extLst>
              <a:ext uri="{FF2B5EF4-FFF2-40B4-BE49-F238E27FC236}">
                <a16:creationId xmlns:a16="http://schemas.microsoft.com/office/drawing/2014/main" id="{9925A54B-E619-063B-5623-EC1795DA8766}"/>
              </a:ext>
            </a:extLst>
          </p:cNvPr>
          <p:cNvSpPr txBox="1"/>
          <p:nvPr/>
        </p:nvSpPr>
        <p:spPr>
          <a:xfrm>
            <a:off x="1839959" y="3970022"/>
            <a:ext cx="1134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Azure SQL</a:t>
            </a:r>
          </a:p>
        </p:txBody>
      </p:sp>
      <p:pic>
        <p:nvPicPr>
          <p:cNvPr id="19" name="Picture 16" descr="SQLite logo | Dwglogo">
            <a:extLst>
              <a:ext uri="{FF2B5EF4-FFF2-40B4-BE49-F238E27FC236}">
                <a16:creationId xmlns:a16="http://schemas.microsoft.com/office/drawing/2014/main" id="{B36E0265-F35F-8535-8BA2-14AF8F6DF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779" y="3989834"/>
            <a:ext cx="536557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4E6DB139-FA7D-FCB9-0C8A-26CF14DC577D}"/>
              </a:ext>
            </a:extLst>
          </p:cNvPr>
          <p:cNvSpPr txBox="1"/>
          <p:nvPr/>
        </p:nvSpPr>
        <p:spPr>
          <a:xfrm>
            <a:off x="6887337" y="3968619"/>
            <a:ext cx="786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SQLite</a:t>
            </a:r>
          </a:p>
        </p:txBody>
      </p:sp>
      <p:pic>
        <p:nvPicPr>
          <p:cNvPr id="21" name="Picture 18" descr="Why Build Apps in ThreatConnect - ThreatConnect ...">
            <a:extLst>
              <a:ext uri="{FF2B5EF4-FFF2-40B4-BE49-F238E27FC236}">
                <a16:creationId xmlns:a16="http://schemas.microsoft.com/office/drawing/2014/main" id="{CDA8A432-3D2F-1FBF-1753-F08238588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775" y="3213723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Packaging products for your personal, retail and business ...">
            <a:extLst>
              <a:ext uri="{FF2B5EF4-FFF2-40B4-BE49-F238E27FC236}">
                <a16:creationId xmlns:a16="http://schemas.microsoft.com/office/drawing/2014/main" id="{D9D5533C-95AC-2B25-D933-C5F8D6204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963" y="4973319"/>
            <a:ext cx="246221" cy="2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7">
            <a:extLst>
              <a:ext uri="{FF2B5EF4-FFF2-40B4-BE49-F238E27FC236}">
                <a16:creationId xmlns:a16="http://schemas.microsoft.com/office/drawing/2014/main" id="{EC80CE58-AF43-4DA7-5194-25BA26ADCA5F}"/>
              </a:ext>
            </a:extLst>
          </p:cNvPr>
          <p:cNvSpPr txBox="1"/>
          <p:nvPr/>
        </p:nvSpPr>
        <p:spPr>
          <a:xfrm>
            <a:off x="1847663" y="4904533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solution</a:t>
            </a:r>
          </a:p>
        </p:txBody>
      </p:sp>
      <p:pic>
        <p:nvPicPr>
          <p:cNvPr id="24" name="Picture 22" descr="Why Build Apps in ThreatConnect - ThreatConnect ...">
            <a:extLst>
              <a:ext uri="{FF2B5EF4-FFF2-40B4-BE49-F238E27FC236}">
                <a16:creationId xmlns:a16="http://schemas.microsoft.com/office/drawing/2014/main" id="{DEC331F5-F352-6F47-2B46-5F9008718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17" y="5005863"/>
            <a:ext cx="254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9">
            <a:extLst>
              <a:ext uri="{FF2B5EF4-FFF2-40B4-BE49-F238E27FC236}">
                <a16:creationId xmlns:a16="http://schemas.microsoft.com/office/drawing/2014/main" id="{7CABC38B-E418-82AD-3046-93121355B699}"/>
              </a:ext>
            </a:extLst>
          </p:cNvPr>
          <p:cNvSpPr txBox="1"/>
          <p:nvPr/>
        </p:nvSpPr>
        <p:spPr>
          <a:xfrm>
            <a:off x="6887337" y="4948197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SDK</a:t>
            </a:r>
          </a:p>
        </p:txBody>
      </p:sp>
      <p:pic>
        <p:nvPicPr>
          <p:cNvPr id="26" name="Picture 26" descr="Broken Link Icons - Download Free Vector Icons | Noun Project">
            <a:extLst>
              <a:ext uri="{FF2B5EF4-FFF2-40B4-BE49-F238E27FC236}">
                <a16:creationId xmlns:a16="http://schemas.microsoft.com/office/drawing/2014/main" id="{097022D3-F3C0-3017-881F-0DC8E0CF4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17" y="5470483"/>
            <a:ext cx="268279" cy="26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32">
            <a:extLst>
              <a:ext uri="{FF2B5EF4-FFF2-40B4-BE49-F238E27FC236}">
                <a16:creationId xmlns:a16="http://schemas.microsoft.com/office/drawing/2014/main" id="{5A0144AD-85C4-5C21-FBBE-48E5D156D531}"/>
              </a:ext>
            </a:extLst>
          </p:cNvPr>
          <p:cNvSpPr txBox="1"/>
          <p:nvPr/>
        </p:nvSpPr>
        <p:spPr>
          <a:xfrm>
            <a:off x="6895766" y="5419956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独立于</a:t>
            </a:r>
            <a:r>
              <a:rPr lang="en-US" dirty="0" err="1"/>
              <a:t>iTwin</a:t>
            </a:r>
            <a:r>
              <a:rPr lang="en-US" dirty="0"/>
              <a:t> Services</a:t>
            </a:r>
          </a:p>
        </p:txBody>
      </p:sp>
      <p:pic>
        <p:nvPicPr>
          <p:cNvPr id="28" name="Picture 28" descr="Digital Twin Technology Software | iTwin | Bentley Systems">
            <a:extLst>
              <a:ext uri="{FF2B5EF4-FFF2-40B4-BE49-F238E27FC236}">
                <a16:creationId xmlns:a16="http://schemas.microsoft.com/office/drawing/2014/main" id="{D3B74663-4CC5-2B59-22A7-C487A4540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64" y="5482483"/>
            <a:ext cx="254047" cy="23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34">
            <a:extLst>
              <a:ext uri="{FF2B5EF4-FFF2-40B4-BE49-F238E27FC236}">
                <a16:creationId xmlns:a16="http://schemas.microsoft.com/office/drawing/2014/main" id="{EFEBC7F5-FDF8-9A2C-8442-98DC3A086CAF}"/>
              </a:ext>
            </a:extLst>
          </p:cNvPr>
          <p:cNvSpPr txBox="1"/>
          <p:nvPr/>
        </p:nvSpPr>
        <p:spPr>
          <a:xfrm>
            <a:off x="1847663" y="5422645"/>
            <a:ext cx="3184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集成</a:t>
            </a:r>
            <a:r>
              <a:rPr lang="en-US" dirty="0" err="1"/>
              <a:t>iTwinServices</a:t>
            </a:r>
            <a:r>
              <a:rPr lang="en-US" dirty="0"/>
              <a:t> (IMS, RBAC, </a:t>
            </a:r>
            <a:r>
              <a:rPr lang="en-US" dirty="0" err="1"/>
              <a:t>ConnectedContext</a:t>
            </a:r>
            <a:r>
              <a:rPr lang="en-US" dirty="0"/>
              <a:t>, etc.)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B606940-AB2B-9E4F-9DFD-900242802761}"/>
              </a:ext>
            </a:extLst>
          </p:cNvPr>
          <p:cNvSpPr txBox="1"/>
          <p:nvPr/>
        </p:nvSpPr>
        <p:spPr>
          <a:xfrm>
            <a:off x="1129057" y="1870123"/>
            <a:ext cx="933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iTwin</a:t>
            </a:r>
            <a:r>
              <a:rPr lang="zh-CN" altLang="en-US" dirty="0"/>
              <a:t>相关核心技术栈式共享的。很多云服务也在逐步融合。</a:t>
            </a:r>
            <a:r>
              <a:rPr lang="en-US" altLang="zh-CN" dirty="0" err="1"/>
              <a:t>iModelHub</a:t>
            </a:r>
            <a:r>
              <a:rPr lang="zh-CN" altLang="en-US" dirty="0"/>
              <a:t>正在逐步迁移至</a:t>
            </a:r>
            <a:r>
              <a:rPr lang="en-US" altLang="zh-CN" dirty="0"/>
              <a:t>K8S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4642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6D356C-B0CA-0FAF-1396-70CB57A16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98" y="192289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 err="1"/>
              <a:t>iTwin</a:t>
            </a:r>
            <a:r>
              <a:rPr lang="zh-CN" altLang="en-US" dirty="0"/>
              <a:t>应用</a:t>
            </a:r>
          </a:p>
        </p:txBody>
      </p:sp>
      <p:pic>
        <p:nvPicPr>
          <p:cNvPr id="3" name="图片 2" descr="upload_post_object_v2_991649818">
            <a:extLst>
              <a:ext uri="{FF2B5EF4-FFF2-40B4-BE49-F238E27FC236}">
                <a16:creationId xmlns:a16="http://schemas.microsoft.com/office/drawing/2014/main" id="{2837F178-C227-45F2-C06D-F9900C961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62" y="959814"/>
            <a:ext cx="10219684" cy="573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42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26BDD4-B3F6-B782-DB33-935E31324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98" y="446289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 err="1"/>
              <a:t>iTwin</a:t>
            </a:r>
            <a:r>
              <a:rPr lang="zh-CN" altLang="en-US" dirty="0"/>
              <a:t>数据集成</a:t>
            </a:r>
          </a:p>
        </p:txBody>
      </p:sp>
      <p:pic>
        <p:nvPicPr>
          <p:cNvPr id="3" name="图片 2" descr="upload_post_object_v2_413148767">
            <a:extLst>
              <a:ext uri="{FF2B5EF4-FFF2-40B4-BE49-F238E27FC236}">
                <a16:creationId xmlns:a16="http://schemas.microsoft.com/office/drawing/2014/main" id="{9B1B1FCC-3E53-BD4E-3C8D-EAAA0F9B2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53" y="1267747"/>
            <a:ext cx="11361318" cy="532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67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642020-2A4C-C7D1-2B68-EB48C8085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64" y="700289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 err="1"/>
              <a:t>iTwin</a:t>
            </a:r>
            <a:r>
              <a:rPr lang="zh-CN" altLang="en-US" dirty="0"/>
              <a:t>数据集成</a:t>
            </a:r>
          </a:p>
        </p:txBody>
      </p:sp>
      <p:sp>
        <p:nvSpPr>
          <p:cNvPr id="3" name="流程图: 磁盘 2">
            <a:extLst>
              <a:ext uri="{FF2B5EF4-FFF2-40B4-BE49-F238E27FC236}">
                <a16:creationId xmlns:a16="http://schemas.microsoft.com/office/drawing/2014/main" id="{8C427C81-28FE-24D3-30DE-8C3C326D0D05}"/>
              </a:ext>
            </a:extLst>
          </p:cNvPr>
          <p:cNvSpPr/>
          <p:nvPr/>
        </p:nvSpPr>
        <p:spPr>
          <a:xfrm>
            <a:off x="1227224" y="3130638"/>
            <a:ext cx="914400" cy="612648"/>
          </a:xfrm>
          <a:prstGeom prst="flowChartMagneticDisk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n-ea"/>
              </a:rPr>
              <a:t>DGN</a:t>
            </a:r>
            <a:endParaRPr lang="zh-CN" altLang="en-US" dirty="0">
              <a:latin typeface="+mn-ea"/>
            </a:endParaRPr>
          </a:p>
        </p:txBody>
      </p:sp>
      <p:sp>
        <p:nvSpPr>
          <p:cNvPr id="4" name="流程图: 磁盘 3">
            <a:extLst>
              <a:ext uri="{FF2B5EF4-FFF2-40B4-BE49-F238E27FC236}">
                <a16:creationId xmlns:a16="http://schemas.microsoft.com/office/drawing/2014/main" id="{9B1D051B-BC05-9C71-B313-A57D27C39408}"/>
              </a:ext>
            </a:extLst>
          </p:cNvPr>
          <p:cNvSpPr/>
          <p:nvPr/>
        </p:nvSpPr>
        <p:spPr>
          <a:xfrm>
            <a:off x="1227224" y="4121587"/>
            <a:ext cx="914400" cy="612648"/>
          </a:xfrm>
          <a:prstGeom prst="flowChartMagneticDisk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n-ea"/>
              </a:rPr>
              <a:t>DWG</a:t>
            </a:r>
            <a:endParaRPr lang="zh-CN" altLang="en-US" dirty="0">
              <a:latin typeface="+mn-ea"/>
            </a:endParaRPr>
          </a:p>
        </p:txBody>
      </p:sp>
      <p:sp>
        <p:nvSpPr>
          <p:cNvPr id="5" name="流程图: 磁盘 4">
            <a:extLst>
              <a:ext uri="{FF2B5EF4-FFF2-40B4-BE49-F238E27FC236}">
                <a16:creationId xmlns:a16="http://schemas.microsoft.com/office/drawing/2014/main" id="{048843D7-9781-3A6C-BED3-F1CC1ED2D02B}"/>
              </a:ext>
            </a:extLst>
          </p:cNvPr>
          <p:cNvSpPr/>
          <p:nvPr/>
        </p:nvSpPr>
        <p:spPr>
          <a:xfrm>
            <a:off x="1227224" y="5138511"/>
            <a:ext cx="914400" cy="612648"/>
          </a:xfrm>
          <a:prstGeom prst="flowChartMagneticDisk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n-ea"/>
              </a:rPr>
              <a:t>……</a:t>
            </a:r>
            <a:endParaRPr lang="zh-CN" altLang="en-US" dirty="0">
              <a:latin typeface="+mn-ea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9FB706A5-6B3A-2A5B-1A32-F010757E558F}"/>
              </a:ext>
            </a:extLst>
          </p:cNvPr>
          <p:cNvSpPr txBox="1"/>
          <p:nvPr/>
        </p:nvSpPr>
        <p:spPr>
          <a:xfrm>
            <a:off x="1227224" y="2545862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+mn-ea"/>
              </a:rPr>
              <a:t>源数据</a:t>
            </a:r>
          </a:p>
        </p:txBody>
      </p:sp>
      <p:sp>
        <p:nvSpPr>
          <p:cNvPr id="7" name="流程图: 资料带 6">
            <a:extLst>
              <a:ext uri="{FF2B5EF4-FFF2-40B4-BE49-F238E27FC236}">
                <a16:creationId xmlns:a16="http://schemas.microsoft.com/office/drawing/2014/main" id="{231FFB53-0B89-5369-B2E9-C50C33AD6850}"/>
              </a:ext>
            </a:extLst>
          </p:cNvPr>
          <p:cNvSpPr/>
          <p:nvPr/>
        </p:nvSpPr>
        <p:spPr>
          <a:xfrm>
            <a:off x="3407153" y="3992369"/>
            <a:ext cx="1449655" cy="804672"/>
          </a:xfrm>
          <a:prstGeom prst="flowChartPunchedTap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n-ea"/>
              </a:rPr>
              <a:t>Connectors</a:t>
            </a:r>
            <a:endParaRPr lang="zh-CN" altLang="en-US" dirty="0">
              <a:latin typeface="+mn-ea"/>
            </a:endParaRPr>
          </a:p>
        </p:txBody>
      </p:sp>
      <p:sp>
        <p:nvSpPr>
          <p:cNvPr id="8" name="流程图: 磁盘 7">
            <a:extLst>
              <a:ext uri="{FF2B5EF4-FFF2-40B4-BE49-F238E27FC236}">
                <a16:creationId xmlns:a16="http://schemas.microsoft.com/office/drawing/2014/main" id="{2E143E1D-8248-8285-F72C-7FADF6C762E3}"/>
              </a:ext>
            </a:extLst>
          </p:cNvPr>
          <p:cNvSpPr/>
          <p:nvPr/>
        </p:nvSpPr>
        <p:spPr>
          <a:xfrm>
            <a:off x="6400877" y="3315304"/>
            <a:ext cx="1351123" cy="2169970"/>
          </a:xfrm>
          <a:prstGeom prst="flowChartMagneticDisk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err="1">
                <a:latin typeface="+mn-ea"/>
              </a:rPr>
              <a:t>iModelHub</a:t>
            </a:r>
            <a:r>
              <a:rPr lang="en-US" altLang="zh-CN" sz="1600" dirty="0">
                <a:latin typeface="+mn-ea"/>
              </a:rPr>
              <a:t> /</a:t>
            </a:r>
            <a:r>
              <a:rPr lang="en-US" altLang="zh-CN" sz="1600" dirty="0" err="1">
                <a:latin typeface="+mn-ea"/>
              </a:rPr>
              <a:t>iModelBank</a:t>
            </a:r>
            <a:endParaRPr lang="zh-CN" altLang="en-US" sz="1600" dirty="0">
              <a:latin typeface="+mn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6B25D84-09F8-F081-2DC3-99E329D605A9}"/>
              </a:ext>
            </a:extLst>
          </p:cNvPr>
          <p:cNvSpPr/>
          <p:nvPr/>
        </p:nvSpPr>
        <p:spPr>
          <a:xfrm>
            <a:off x="8925242" y="3949389"/>
            <a:ext cx="1915968" cy="97535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n-ea"/>
              </a:rPr>
              <a:t>客户端应用程序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7ADC2A91-E6B5-D804-D556-D0679BA4E31B}"/>
              </a:ext>
            </a:extLst>
          </p:cNvPr>
          <p:cNvCxnSpPr>
            <a:stCxn id="3" idx="4"/>
            <a:endCxn id="7" idx="1"/>
          </p:cNvCxnSpPr>
          <p:nvPr/>
        </p:nvCxnSpPr>
        <p:spPr>
          <a:xfrm>
            <a:off x="2141624" y="3436962"/>
            <a:ext cx="1265529" cy="9577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394CFE53-0C30-C5D9-EFC2-0B1A6C17D890}"/>
              </a:ext>
            </a:extLst>
          </p:cNvPr>
          <p:cNvCxnSpPr>
            <a:stCxn id="4" idx="4"/>
            <a:endCxn id="4" idx="4"/>
          </p:cNvCxnSpPr>
          <p:nvPr/>
        </p:nvCxnSpPr>
        <p:spPr>
          <a:xfrm>
            <a:off x="2141624" y="4427911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616A9D59-53D7-E613-E41B-B5D66E7069A1}"/>
              </a:ext>
            </a:extLst>
          </p:cNvPr>
          <p:cNvCxnSpPr>
            <a:stCxn id="5" idx="4"/>
            <a:endCxn id="7" idx="1"/>
          </p:cNvCxnSpPr>
          <p:nvPr/>
        </p:nvCxnSpPr>
        <p:spPr>
          <a:xfrm flipV="1">
            <a:off x="2141624" y="4394705"/>
            <a:ext cx="1265529" cy="1050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右箭头 21">
            <a:extLst>
              <a:ext uri="{FF2B5EF4-FFF2-40B4-BE49-F238E27FC236}">
                <a16:creationId xmlns:a16="http://schemas.microsoft.com/office/drawing/2014/main" id="{7619733B-18C5-D211-BC56-7D3F4D7E56D4}"/>
              </a:ext>
            </a:extLst>
          </p:cNvPr>
          <p:cNvSpPr/>
          <p:nvPr/>
        </p:nvSpPr>
        <p:spPr>
          <a:xfrm>
            <a:off x="4856808" y="4296600"/>
            <a:ext cx="1485347" cy="1761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4" name="右箭头 22">
            <a:extLst>
              <a:ext uri="{FF2B5EF4-FFF2-40B4-BE49-F238E27FC236}">
                <a16:creationId xmlns:a16="http://schemas.microsoft.com/office/drawing/2014/main" id="{F5324DDB-6AF7-1E8F-81BA-E2AB820B2F6C}"/>
              </a:ext>
            </a:extLst>
          </p:cNvPr>
          <p:cNvSpPr/>
          <p:nvPr/>
        </p:nvSpPr>
        <p:spPr>
          <a:xfrm>
            <a:off x="7827500" y="4304030"/>
            <a:ext cx="1097741" cy="168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800E7BB1-D254-91A0-C570-CFD53BEE20FF}"/>
              </a:ext>
            </a:extLst>
          </p:cNvPr>
          <p:cNvSpPr txBox="1"/>
          <p:nvPr/>
        </p:nvSpPr>
        <p:spPr>
          <a:xfrm>
            <a:off x="3654927" y="254586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+mn-ea"/>
              </a:rPr>
              <a:t>转换</a:t>
            </a: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7C5E89AE-20E9-03E1-57FB-A5779B83D6BB}"/>
              </a:ext>
            </a:extLst>
          </p:cNvPr>
          <p:cNvSpPr txBox="1"/>
          <p:nvPr/>
        </p:nvSpPr>
        <p:spPr>
          <a:xfrm>
            <a:off x="6407914" y="254586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+mn-ea"/>
              </a:rPr>
              <a:t>管理服务</a:t>
            </a: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F4F949F4-0443-585F-EE8F-314A750B635F}"/>
              </a:ext>
            </a:extLst>
          </p:cNvPr>
          <p:cNvSpPr txBox="1"/>
          <p:nvPr/>
        </p:nvSpPr>
        <p:spPr>
          <a:xfrm>
            <a:off x="9090465" y="2545862"/>
            <a:ext cx="130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+mn-ea"/>
              </a:rPr>
              <a:t>预览</a:t>
            </a:r>
            <a:r>
              <a:rPr lang="en-US" altLang="zh-CN" sz="2000" dirty="0">
                <a:latin typeface="+mn-ea"/>
              </a:rPr>
              <a:t>/</a:t>
            </a:r>
            <a:r>
              <a:rPr lang="zh-CN" altLang="en-US" sz="2000" dirty="0">
                <a:latin typeface="+mn-ea"/>
              </a:rPr>
              <a:t>分析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114533D4-48EB-32A9-4134-1DAB58E4B631}"/>
              </a:ext>
            </a:extLst>
          </p:cNvPr>
          <p:cNvCxnSpPr>
            <a:stCxn id="4" idx="4"/>
            <a:endCxn id="7" idx="1"/>
          </p:cNvCxnSpPr>
          <p:nvPr/>
        </p:nvCxnSpPr>
        <p:spPr>
          <a:xfrm flipV="1">
            <a:off x="2141624" y="4394705"/>
            <a:ext cx="1265529" cy="332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313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2858F7-2ABA-BB4B-0D0C-9D09BEFDE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98" y="712989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 err="1"/>
              <a:t>iTwin</a:t>
            </a:r>
            <a:r>
              <a:rPr lang="en-US" altLang="zh-CN" dirty="0"/>
              <a:t> Platform: </a:t>
            </a:r>
            <a:r>
              <a:rPr lang="en-US" altLang="zh-CN" dirty="0" err="1"/>
              <a:t>iModelBank</a:t>
            </a:r>
            <a:r>
              <a:rPr lang="zh-CN" altLang="en-US" dirty="0"/>
              <a:t>架构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6FDD9DCD-5B26-76E1-5798-C9862BDC7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780" y="1505910"/>
            <a:ext cx="5202796" cy="4673699"/>
          </a:xfrm>
          <a:prstGeom prst="rect">
            <a:avLst/>
          </a:prstGeom>
        </p:spPr>
      </p:pic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C81C0709-2178-BE78-FC32-2C4E44822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4" y="1612100"/>
            <a:ext cx="5663711" cy="456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99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0D7951-1778-1C4C-BECB-FF462CF0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65" y="763789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 err="1"/>
              <a:t>iModel</a:t>
            </a:r>
            <a:r>
              <a:rPr lang="zh-CN" altLang="en-US" dirty="0"/>
              <a:t>版本管理</a:t>
            </a:r>
          </a:p>
        </p:txBody>
      </p:sp>
      <p:sp>
        <p:nvSpPr>
          <p:cNvPr id="3" name="流程图: 磁盘 2">
            <a:extLst>
              <a:ext uri="{FF2B5EF4-FFF2-40B4-BE49-F238E27FC236}">
                <a16:creationId xmlns:a16="http://schemas.microsoft.com/office/drawing/2014/main" id="{54E156CA-9C54-EF5A-CD3F-1BE380A388DB}"/>
              </a:ext>
            </a:extLst>
          </p:cNvPr>
          <p:cNvSpPr/>
          <p:nvPr/>
        </p:nvSpPr>
        <p:spPr>
          <a:xfrm>
            <a:off x="1250239" y="2857200"/>
            <a:ext cx="1219604" cy="612648"/>
          </a:xfrm>
          <a:prstGeom prst="flowChartMagneticDisk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DGN V1</a:t>
            </a:r>
            <a:endParaRPr lang="zh-CN" altLang="en-US" dirty="0"/>
          </a:p>
        </p:txBody>
      </p:sp>
      <p:sp>
        <p:nvSpPr>
          <p:cNvPr id="4" name="流程图: 磁盘 3">
            <a:extLst>
              <a:ext uri="{FF2B5EF4-FFF2-40B4-BE49-F238E27FC236}">
                <a16:creationId xmlns:a16="http://schemas.microsoft.com/office/drawing/2014/main" id="{602795DD-6394-C1FF-B958-9AD472DF9FC1}"/>
              </a:ext>
            </a:extLst>
          </p:cNvPr>
          <p:cNvSpPr/>
          <p:nvPr/>
        </p:nvSpPr>
        <p:spPr>
          <a:xfrm>
            <a:off x="1250239" y="4031659"/>
            <a:ext cx="1219604" cy="612648"/>
          </a:xfrm>
          <a:prstGeom prst="flowChartMagneticDisk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DGN V2</a:t>
            </a:r>
            <a:endParaRPr lang="zh-CN" altLang="en-US" dirty="0"/>
          </a:p>
        </p:txBody>
      </p:sp>
      <p:sp>
        <p:nvSpPr>
          <p:cNvPr id="5" name="流程图: 磁盘 4">
            <a:extLst>
              <a:ext uri="{FF2B5EF4-FFF2-40B4-BE49-F238E27FC236}">
                <a16:creationId xmlns:a16="http://schemas.microsoft.com/office/drawing/2014/main" id="{99878DC8-B78E-9D48-9F00-61615857ADBE}"/>
              </a:ext>
            </a:extLst>
          </p:cNvPr>
          <p:cNvSpPr/>
          <p:nvPr/>
        </p:nvSpPr>
        <p:spPr>
          <a:xfrm>
            <a:off x="1250239" y="5206117"/>
            <a:ext cx="1219604" cy="612648"/>
          </a:xfrm>
          <a:prstGeom prst="flowChartMagneticDisk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DGN V3</a:t>
            </a:r>
            <a:endParaRPr lang="zh-CN" altLang="en-US" dirty="0"/>
          </a:p>
        </p:txBody>
      </p:sp>
      <p:sp>
        <p:nvSpPr>
          <p:cNvPr id="6" name="流程图: 磁盘 5">
            <a:extLst>
              <a:ext uri="{FF2B5EF4-FFF2-40B4-BE49-F238E27FC236}">
                <a16:creationId xmlns:a16="http://schemas.microsoft.com/office/drawing/2014/main" id="{3DC8C80F-6980-731E-9C19-433162624F8C}"/>
              </a:ext>
            </a:extLst>
          </p:cNvPr>
          <p:cNvSpPr/>
          <p:nvPr/>
        </p:nvSpPr>
        <p:spPr>
          <a:xfrm>
            <a:off x="4119073" y="3163523"/>
            <a:ext cx="2740082" cy="2348917"/>
          </a:xfrm>
          <a:prstGeom prst="flowChartMagneticDisk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iModelHub</a:t>
            </a:r>
            <a:r>
              <a:rPr lang="en-US" altLang="zh-CN" dirty="0"/>
              <a:t>/</a:t>
            </a:r>
            <a:r>
              <a:rPr lang="en-US" altLang="zh-CN" dirty="0" err="1"/>
              <a:t>iTwin</a:t>
            </a:r>
            <a:endParaRPr lang="zh-CN" altLang="en-US" dirty="0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15477EC4-BFDC-7ED9-5037-7051CFCBB6BB}"/>
              </a:ext>
            </a:extLst>
          </p:cNvPr>
          <p:cNvCxnSpPr>
            <a:cxnSpLocks/>
            <a:stCxn id="3" idx="4"/>
            <a:endCxn id="6" idx="2"/>
          </p:cNvCxnSpPr>
          <p:nvPr/>
        </p:nvCxnSpPr>
        <p:spPr>
          <a:xfrm>
            <a:off x="2469843" y="3163524"/>
            <a:ext cx="1649230" cy="11744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021BF242-79BF-363C-E3F5-21F8FB80DF98}"/>
              </a:ext>
            </a:extLst>
          </p:cNvPr>
          <p:cNvCxnSpPr>
            <a:cxnSpLocks/>
            <a:stCxn id="4" idx="4"/>
            <a:endCxn id="6" idx="2"/>
          </p:cNvCxnSpPr>
          <p:nvPr/>
        </p:nvCxnSpPr>
        <p:spPr>
          <a:xfrm flipV="1">
            <a:off x="2469843" y="4337982"/>
            <a:ext cx="164923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0582D5F5-E8E0-91D9-6605-BCC0328041DE}"/>
              </a:ext>
            </a:extLst>
          </p:cNvPr>
          <p:cNvCxnSpPr>
            <a:cxnSpLocks/>
            <a:stCxn id="5" idx="4"/>
            <a:endCxn id="6" idx="2"/>
          </p:cNvCxnSpPr>
          <p:nvPr/>
        </p:nvCxnSpPr>
        <p:spPr>
          <a:xfrm flipV="1">
            <a:off x="2469843" y="4337982"/>
            <a:ext cx="1649230" cy="11744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30">
            <a:extLst>
              <a:ext uri="{FF2B5EF4-FFF2-40B4-BE49-F238E27FC236}">
                <a16:creationId xmlns:a16="http://schemas.microsoft.com/office/drawing/2014/main" id="{D10CACCF-6CFD-0FEF-B536-3D4C0A13AB45}"/>
              </a:ext>
            </a:extLst>
          </p:cNvPr>
          <p:cNvSpPr txBox="1"/>
          <p:nvPr/>
        </p:nvSpPr>
        <p:spPr>
          <a:xfrm>
            <a:off x="1386606" y="229621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+mn-ea"/>
              </a:rPr>
              <a:t>源数据</a:t>
            </a:r>
          </a:p>
        </p:txBody>
      </p:sp>
      <p:sp>
        <p:nvSpPr>
          <p:cNvPr id="11" name="流程图: 过程 10">
            <a:extLst>
              <a:ext uri="{FF2B5EF4-FFF2-40B4-BE49-F238E27FC236}">
                <a16:creationId xmlns:a16="http://schemas.microsoft.com/office/drawing/2014/main" id="{CC7BB130-5B29-6801-BA87-05D8E6856D05}"/>
              </a:ext>
            </a:extLst>
          </p:cNvPr>
          <p:cNvSpPr/>
          <p:nvPr/>
        </p:nvSpPr>
        <p:spPr>
          <a:xfrm>
            <a:off x="7776673" y="3826890"/>
            <a:ext cx="1476462" cy="1022185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客户端程序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E0941455-C1A9-94D1-B1C4-1D921B71A472}"/>
              </a:ext>
            </a:extLst>
          </p:cNvPr>
          <p:cNvSpPr/>
          <p:nvPr/>
        </p:nvSpPr>
        <p:spPr>
          <a:xfrm>
            <a:off x="9893492" y="3121578"/>
            <a:ext cx="939567" cy="6291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V1</a:t>
            </a:r>
            <a:endParaRPr lang="zh-CN" altLang="en-US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CC714FD8-DDCC-5B5C-03C4-B4075DE8630F}"/>
              </a:ext>
            </a:extLst>
          </p:cNvPr>
          <p:cNvSpPr/>
          <p:nvPr/>
        </p:nvSpPr>
        <p:spPr>
          <a:xfrm>
            <a:off x="9893492" y="4220410"/>
            <a:ext cx="939567" cy="6291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V2</a:t>
            </a:r>
            <a:endParaRPr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95B90DB3-FD8A-CA64-B98B-01565C646222}"/>
              </a:ext>
            </a:extLst>
          </p:cNvPr>
          <p:cNvSpPr/>
          <p:nvPr/>
        </p:nvSpPr>
        <p:spPr>
          <a:xfrm>
            <a:off x="9893492" y="5319242"/>
            <a:ext cx="939567" cy="6291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V3</a:t>
            </a:r>
            <a:endParaRPr lang="zh-CN" altLang="en-US" dirty="0"/>
          </a:p>
        </p:txBody>
      </p:sp>
      <p:sp>
        <p:nvSpPr>
          <p:cNvPr id="15" name="右箭头 42">
            <a:extLst>
              <a:ext uri="{FF2B5EF4-FFF2-40B4-BE49-F238E27FC236}">
                <a16:creationId xmlns:a16="http://schemas.microsoft.com/office/drawing/2014/main" id="{BD1F791C-EFE3-0B07-EE08-8A5186F397DA}"/>
              </a:ext>
            </a:extLst>
          </p:cNvPr>
          <p:cNvSpPr/>
          <p:nvPr/>
        </p:nvSpPr>
        <p:spPr>
          <a:xfrm>
            <a:off x="6859154" y="4168706"/>
            <a:ext cx="917519" cy="30632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43">
            <a:extLst>
              <a:ext uri="{FF2B5EF4-FFF2-40B4-BE49-F238E27FC236}">
                <a16:creationId xmlns:a16="http://schemas.microsoft.com/office/drawing/2014/main" id="{B80FFE09-64DF-D9CD-B7B4-22A8F8096249}"/>
              </a:ext>
            </a:extLst>
          </p:cNvPr>
          <p:cNvSpPr txBox="1"/>
          <p:nvPr/>
        </p:nvSpPr>
        <p:spPr>
          <a:xfrm flipH="1">
            <a:off x="2676292" y="3300571"/>
            <a:ext cx="1606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+mn-ea"/>
              </a:rPr>
              <a:t>第一次发布</a:t>
            </a:r>
          </a:p>
        </p:txBody>
      </p:sp>
      <p:sp>
        <p:nvSpPr>
          <p:cNvPr id="17" name="TextBox 45">
            <a:extLst>
              <a:ext uri="{FF2B5EF4-FFF2-40B4-BE49-F238E27FC236}">
                <a16:creationId xmlns:a16="http://schemas.microsoft.com/office/drawing/2014/main" id="{8BE74CDD-B4A1-24CB-67AF-A0BC9DBDBFF1}"/>
              </a:ext>
            </a:extLst>
          </p:cNvPr>
          <p:cNvSpPr txBox="1"/>
          <p:nvPr/>
        </p:nvSpPr>
        <p:spPr>
          <a:xfrm flipH="1">
            <a:off x="2676292" y="4168706"/>
            <a:ext cx="1606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+mn-ea"/>
              </a:rPr>
              <a:t>第二次发布</a:t>
            </a:r>
          </a:p>
        </p:txBody>
      </p:sp>
      <p:sp>
        <p:nvSpPr>
          <p:cNvPr id="18" name="TextBox 46">
            <a:extLst>
              <a:ext uri="{FF2B5EF4-FFF2-40B4-BE49-F238E27FC236}">
                <a16:creationId xmlns:a16="http://schemas.microsoft.com/office/drawing/2014/main" id="{4F01742A-C271-200B-5790-B6B2DE98C8FB}"/>
              </a:ext>
            </a:extLst>
          </p:cNvPr>
          <p:cNvSpPr txBox="1"/>
          <p:nvPr/>
        </p:nvSpPr>
        <p:spPr>
          <a:xfrm flipH="1">
            <a:off x="2676292" y="5149965"/>
            <a:ext cx="1606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+mn-ea"/>
              </a:rPr>
              <a:t>第三次发布</a:t>
            </a:r>
          </a:p>
        </p:txBody>
      </p:sp>
      <p:sp>
        <p:nvSpPr>
          <p:cNvPr id="19" name="TextBox 50">
            <a:extLst>
              <a:ext uri="{FF2B5EF4-FFF2-40B4-BE49-F238E27FC236}">
                <a16:creationId xmlns:a16="http://schemas.microsoft.com/office/drawing/2014/main" id="{CF2D86AD-024B-495F-E0F3-C44B16587A9C}"/>
              </a:ext>
            </a:extLst>
          </p:cNvPr>
          <p:cNvSpPr txBox="1"/>
          <p:nvPr/>
        </p:nvSpPr>
        <p:spPr>
          <a:xfrm>
            <a:off x="5196606" y="229621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+mn-ea"/>
              </a:rPr>
              <a:t>服务</a:t>
            </a:r>
          </a:p>
        </p:txBody>
      </p:sp>
      <p:sp>
        <p:nvSpPr>
          <p:cNvPr id="20" name="TextBox 51">
            <a:extLst>
              <a:ext uri="{FF2B5EF4-FFF2-40B4-BE49-F238E27FC236}">
                <a16:creationId xmlns:a16="http://schemas.microsoft.com/office/drawing/2014/main" id="{C7BCDA82-E62B-C05F-0F1B-88DB17DC581A}"/>
              </a:ext>
            </a:extLst>
          </p:cNvPr>
          <p:cNvSpPr txBox="1"/>
          <p:nvPr/>
        </p:nvSpPr>
        <p:spPr>
          <a:xfrm>
            <a:off x="7857445" y="2296211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+mn-ea"/>
              </a:rPr>
              <a:t>预览和分析</a:t>
            </a: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E99DE0F-EC5B-795D-B816-240C589A41FC}"/>
              </a:ext>
            </a:extLst>
          </p:cNvPr>
          <p:cNvCxnSpPr>
            <a:stCxn id="11" idx="3"/>
            <a:endCxn id="12" idx="3"/>
          </p:cNvCxnSpPr>
          <p:nvPr/>
        </p:nvCxnSpPr>
        <p:spPr>
          <a:xfrm flipV="1">
            <a:off x="9253135" y="3658612"/>
            <a:ext cx="777953" cy="6793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A51CB979-2318-86B9-FA05-AABB7F417102}"/>
              </a:ext>
            </a:extLst>
          </p:cNvPr>
          <p:cNvCxnSpPr>
            <a:stCxn id="11" idx="3"/>
            <a:endCxn id="13" idx="2"/>
          </p:cNvCxnSpPr>
          <p:nvPr/>
        </p:nvCxnSpPr>
        <p:spPr>
          <a:xfrm>
            <a:off x="9253135" y="4337983"/>
            <a:ext cx="640357" cy="1970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D57AE941-9DA9-01CF-5B0B-1C9601B1526E}"/>
              </a:ext>
            </a:extLst>
          </p:cNvPr>
          <p:cNvCxnSpPr>
            <a:stCxn id="11" idx="3"/>
            <a:endCxn id="14" idx="1"/>
          </p:cNvCxnSpPr>
          <p:nvPr/>
        </p:nvCxnSpPr>
        <p:spPr>
          <a:xfrm>
            <a:off x="9253135" y="4337983"/>
            <a:ext cx="777953" cy="107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435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4">
            <a:extLst>
              <a:ext uri="{FF2B5EF4-FFF2-40B4-BE49-F238E27FC236}">
                <a16:creationId xmlns:a16="http://schemas.microsoft.com/office/drawing/2014/main" id="{824D0D27-4F3B-54D8-F9CD-DBD58AB90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65" y="429356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iTwin.js</a:t>
            </a:r>
            <a:r>
              <a:rPr lang="zh-CN" altLang="en-US"/>
              <a:t>前后端</a:t>
            </a:r>
          </a:p>
        </p:txBody>
      </p:sp>
      <p:grpSp>
        <p:nvGrpSpPr>
          <p:cNvPr id="3" name="Group 123">
            <a:extLst>
              <a:ext uri="{FF2B5EF4-FFF2-40B4-BE49-F238E27FC236}">
                <a16:creationId xmlns:a16="http://schemas.microsoft.com/office/drawing/2014/main" id="{7F094E4A-3CF2-7B52-2A28-D28432687D2A}"/>
              </a:ext>
            </a:extLst>
          </p:cNvPr>
          <p:cNvGrpSpPr/>
          <p:nvPr/>
        </p:nvGrpSpPr>
        <p:grpSpPr>
          <a:xfrm>
            <a:off x="2331297" y="1387475"/>
            <a:ext cx="6725285" cy="2444750"/>
            <a:chOff x="2309592" y="183869"/>
            <a:chExt cx="7572816" cy="3362408"/>
          </a:xfrm>
        </p:grpSpPr>
        <p:sp>
          <p:nvSpPr>
            <p:cNvPr id="4" name="Rectangle 27">
              <a:extLst>
                <a:ext uri="{FF2B5EF4-FFF2-40B4-BE49-F238E27FC236}">
                  <a16:creationId xmlns:a16="http://schemas.microsoft.com/office/drawing/2014/main" id="{190EED8C-A8D2-30F5-DBA8-9D5CC816392E}"/>
                </a:ext>
              </a:extLst>
            </p:cNvPr>
            <p:cNvSpPr/>
            <p:nvPr/>
          </p:nvSpPr>
          <p:spPr>
            <a:xfrm>
              <a:off x="2309592" y="183869"/>
              <a:ext cx="7572816" cy="3362408"/>
            </a:xfrm>
            <a:prstGeom prst="rect">
              <a:avLst/>
            </a:prstGeom>
            <a:solidFill>
              <a:schemeClr val="bg1"/>
            </a:solidFill>
            <a:ln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none" lIns="91440" tIns="27432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5A9CE"/>
                  </a:solidFill>
                  <a:effectLst/>
                  <a:uLnTx/>
                  <a:uFillTx/>
                  <a:latin typeface="+mn-ea"/>
                  <a:cs typeface="Segoe UI Semibold" panose="020B0702040204020203" pitchFamily="34" charset="0"/>
                </a:rPr>
                <a:t>Application Backend (TypeScript)</a:t>
              </a:r>
            </a:p>
          </p:txBody>
        </p: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B652BA06-E9CC-1AB4-5442-8884C28FE26C}"/>
                </a:ext>
              </a:extLst>
            </p:cNvPr>
            <p:cNvSpPr/>
            <p:nvPr/>
          </p:nvSpPr>
          <p:spPr>
            <a:xfrm>
              <a:off x="2309592" y="2614230"/>
              <a:ext cx="7572815" cy="923925"/>
            </a:xfrm>
            <a:prstGeom prst="rect">
              <a:avLst/>
            </a:prstGeom>
            <a:solidFill>
              <a:srgbClr val="7F7F7F"/>
            </a:solidFill>
            <a:ln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Node.js</a:t>
              </a:r>
            </a:p>
          </p:txBody>
        </p:sp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id="{83138A68-27F7-8ADC-BF43-15E4B48EAC1F}"/>
                </a:ext>
              </a:extLst>
            </p:cNvPr>
            <p:cNvSpPr/>
            <p:nvPr/>
          </p:nvSpPr>
          <p:spPr>
            <a:xfrm>
              <a:off x="3199604" y="3014567"/>
              <a:ext cx="2134003" cy="3161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JavaScript Engine</a:t>
              </a:r>
            </a:p>
          </p:txBody>
        </p:sp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id="{A432C061-0C39-EEE6-1119-4C13B2E6FD71}"/>
                </a:ext>
              </a:extLst>
            </p:cNvPr>
            <p:cNvSpPr/>
            <p:nvPr/>
          </p:nvSpPr>
          <p:spPr>
            <a:xfrm>
              <a:off x="7319831" y="3014567"/>
              <a:ext cx="1672563" cy="3161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algn="ctr"/>
              <a:r>
                <a:rPr lang="en-US" sz="900" kern="0" dirty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Events &amp; I/O</a:t>
              </a:r>
            </a:p>
          </p:txBody>
        </p:sp>
        <p:sp>
          <p:nvSpPr>
            <p:cNvPr id="8" name="Rectangle 18">
              <a:extLst>
                <a:ext uri="{FF2B5EF4-FFF2-40B4-BE49-F238E27FC236}">
                  <a16:creationId xmlns:a16="http://schemas.microsoft.com/office/drawing/2014/main" id="{A68C4F0A-CCB8-3F08-39B8-96E452BC7B07}"/>
                </a:ext>
              </a:extLst>
            </p:cNvPr>
            <p:cNvSpPr/>
            <p:nvPr/>
          </p:nvSpPr>
          <p:spPr>
            <a:xfrm>
              <a:off x="5490437" y="3014567"/>
              <a:ext cx="1672563" cy="3161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OS Abstraction</a:t>
              </a:r>
            </a:p>
          </p:txBody>
        </p:sp>
        <p:sp>
          <p:nvSpPr>
            <p:cNvPr id="9" name="Rectangle 22">
              <a:extLst>
                <a:ext uri="{FF2B5EF4-FFF2-40B4-BE49-F238E27FC236}">
                  <a16:creationId xmlns:a16="http://schemas.microsoft.com/office/drawing/2014/main" id="{E51B3C54-48CD-C3D4-B16A-134DA5029759}"/>
                </a:ext>
              </a:extLst>
            </p:cNvPr>
            <p:cNvSpPr/>
            <p:nvPr/>
          </p:nvSpPr>
          <p:spPr>
            <a:xfrm>
              <a:off x="2309592" y="1690305"/>
              <a:ext cx="7572815" cy="923925"/>
            </a:xfrm>
            <a:prstGeom prst="rect">
              <a:avLst/>
            </a:prstGeom>
            <a:solidFill>
              <a:srgbClr val="68C34A"/>
            </a:solidFill>
            <a:ln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iModel.js Native (C++)</a:t>
              </a:r>
            </a:p>
          </p:txBody>
        </p: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CC794BC9-9821-CDDA-DA08-F60B9CA8D9FD}"/>
                </a:ext>
              </a:extLst>
            </p:cNvPr>
            <p:cNvSpPr/>
            <p:nvPr/>
          </p:nvSpPr>
          <p:spPr>
            <a:xfrm>
              <a:off x="2535873" y="2095505"/>
              <a:ext cx="1967217" cy="3161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JavaScript Interop</a:t>
              </a:r>
            </a:p>
          </p:txBody>
        </p:sp>
        <p:sp>
          <p:nvSpPr>
            <p:cNvPr id="11" name="Rectangle 24">
              <a:extLst>
                <a:ext uri="{FF2B5EF4-FFF2-40B4-BE49-F238E27FC236}">
                  <a16:creationId xmlns:a16="http://schemas.microsoft.com/office/drawing/2014/main" id="{06123BE2-232F-A5AF-E086-E9C8B047F885}"/>
                </a:ext>
              </a:extLst>
            </p:cNvPr>
            <p:cNvSpPr/>
            <p:nvPr/>
          </p:nvSpPr>
          <p:spPr>
            <a:xfrm>
              <a:off x="6165481" y="2095505"/>
              <a:ext cx="1672563" cy="3161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SQLite</a:t>
              </a:r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A72A9125-2090-2BF4-A420-146A82C33334}"/>
                </a:ext>
              </a:extLst>
            </p:cNvPr>
            <p:cNvSpPr/>
            <p:nvPr/>
          </p:nvSpPr>
          <p:spPr>
            <a:xfrm>
              <a:off x="4642268" y="2095505"/>
              <a:ext cx="1384035" cy="3161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ECSQL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Segoe UI Semilight" panose="020B0402040204020203" pitchFamily="34" charset="0"/>
              </a:endParaRPr>
            </a:p>
          </p:txBody>
        </p:sp>
        <p:sp>
          <p:nvSpPr>
            <p:cNvPr id="13" name="Rectangle 26">
              <a:extLst>
                <a:ext uri="{FF2B5EF4-FFF2-40B4-BE49-F238E27FC236}">
                  <a16:creationId xmlns:a16="http://schemas.microsoft.com/office/drawing/2014/main" id="{17563D8B-C0CB-A017-4695-BCECF9B63E93}"/>
                </a:ext>
              </a:extLst>
            </p:cNvPr>
            <p:cNvSpPr/>
            <p:nvPr/>
          </p:nvSpPr>
          <p:spPr>
            <a:xfrm>
              <a:off x="2309593" y="502416"/>
              <a:ext cx="7572815" cy="1187889"/>
            </a:xfrm>
            <a:prstGeom prst="rect">
              <a:avLst/>
            </a:prstGeom>
            <a:solidFill>
              <a:srgbClr val="1CB0D1"/>
            </a:solidFill>
            <a:ln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iModel.js Backend (TypeScript)</a:t>
              </a:r>
            </a:p>
          </p:txBody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1E247139-11F0-FD5A-ACD6-036D563CE737}"/>
                </a:ext>
              </a:extLst>
            </p:cNvPr>
            <p:cNvSpPr/>
            <p:nvPr/>
          </p:nvSpPr>
          <p:spPr>
            <a:xfrm>
              <a:off x="2542001" y="880984"/>
              <a:ext cx="1291379" cy="58477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Element Framework</a:t>
              </a:r>
            </a:p>
          </p:txBody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3FFFAA3C-6AB7-3F1B-C42D-FDD892EBAF07}"/>
                </a:ext>
              </a:extLst>
            </p:cNvPr>
            <p:cNvSpPr/>
            <p:nvPr/>
          </p:nvSpPr>
          <p:spPr>
            <a:xfrm>
              <a:off x="6905691" y="880984"/>
              <a:ext cx="1291379" cy="584775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Query Backend</a:t>
              </a:r>
            </a:p>
          </p:txBody>
        </p:sp>
        <p:sp>
          <p:nvSpPr>
            <p:cNvPr id="16" name="Rectangle 30">
              <a:extLst>
                <a:ext uri="{FF2B5EF4-FFF2-40B4-BE49-F238E27FC236}">
                  <a16:creationId xmlns:a16="http://schemas.microsoft.com/office/drawing/2014/main" id="{143C8B4C-16C3-E76A-1F85-1540D18D70BE}"/>
                </a:ext>
              </a:extLst>
            </p:cNvPr>
            <p:cNvSpPr/>
            <p:nvPr/>
          </p:nvSpPr>
          <p:spPr>
            <a:xfrm>
              <a:off x="3996564" y="880984"/>
              <a:ext cx="1291379" cy="584775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iModelHub</a:t>
              </a:r>
            </a:p>
            <a:p>
              <a:pPr algn="ctr"/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Interaction</a:t>
              </a:r>
            </a:p>
          </p:txBody>
        </p:sp>
        <p:sp>
          <p:nvSpPr>
            <p:cNvPr id="17" name="Rectangle 31">
              <a:extLst>
                <a:ext uri="{FF2B5EF4-FFF2-40B4-BE49-F238E27FC236}">
                  <a16:creationId xmlns:a16="http://schemas.microsoft.com/office/drawing/2014/main" id="{1D13E58D-50DB-01B0-1517-83DBE33A7FD6}"/>
                </a:ext>
              </a:extLst>
            </p:cNvPr>
            <p:cNvSpPr/>
            <p:nvPr/>
          </p:nvSpPr>
          <p:spPr>
            <a:xfrm>
              <a:off x="5451127" y="880984"/>
              <a:ext cx="1291379" cy="584775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Presentation</a:t>
              </a:r>
            </a:p>
            <a:p>
              <a:pPr algn="ctr"/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Backend</a:t>
              </a:r>
            </a:p>
          </p:txBody>
        </p:sp>
        <p:sp>
          <p:nvSpPr>
            <p:cNvPr id="18" name="Rectangle 33">
              <a:extLst>
                <a:ext uri="{FF2B5EF4-FFF2-40B4-BE49-F238E27FC236}">
                  <a16:creationId xmlns:a16="http://schemas.microsoft.com/office/drawing/2014/main" id="{633C09C7-769B-4879-5307-522CE37512CA}"/>
                </a:ext>
              </a:extLst>
            </p:cNvPr>
            <p:cNvSpPr/>
            <p:nvPr/>
          </p:nvSpPr>
          <p:spPr>
            <a:xfrm>
              <a:off x="8358405" y="880981"/>
              <a:ext cx="1291379" cy="584775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Graphic Tile Publishing</a:t>
              </a:r>
            </a:p>
          </p:txBody>
        </p:sp>
        <p:sp>
          <p:nvSpPr>
            <p:cNvPr id="19" name="Rectangle 34">
              <a:extLst>
                <a:ext uri="{FF2B5EF4-FFF2-40B4-BE49-F238E27FC236}">
                  <a16:creationId xmlns:a16="http://schemas.microsoft.com/office/drawing/2014/main" id="{7349529E-8AC2-0EF7-2568-383F6C2B1FC0}"/>
                </a:ext>
              </a:extLst>
            </p:cNvPr>
            <p:cNvSpPr/>
            <p:nvPr/>
          </p:nvSpPr>
          <p:spPr>
            <a:xfrm>
              <a:off x="7977221" y="2095505"/>
              <a:ext cx="1672563" cy="3161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Geometry</a:t>
              </a:r>
            </a:p>
          </p:txBody>
        </p:sp>
      </p:grpSp>
      <p:cxnSp>
        <p:nvCxnSpPr>
          <p:cNvPr id="20" name="Straight Connector 47">
            <a:extLst>
              <a:ext uri="{FF2B5EF4-FFF2-40B4-BE49-F238E27FC236}">
                <a16:creationId xmlns:a16="http://schemas.microsoft.com/office/drawing/2014/main" id="{FFD597DA-9D35-3FDD-ADE9-C1357C4F9017}"/>
              </a:ext>
            </a:extLst>
          </p:cNvPr>
          <p:cNvCxnSpPr/>
          <p:nvPr/>
        </p:nvCxnSpPr>
        <p:spPr>
          <a:xfrm>
            <a:off x="212937" y="4359275"/>
            <a:ext cx="1082484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row: Curved Left 48">
            <a:extLst>
              <a:ext uri="{FF2B5EF4-FFF2-40B4-BE49-F238E27FC236}">
                <a16:creationId xmlns:a16="http://schemas.microsoft.com/office/drawing/2014/main" id="{E919214A-BD7C-8D5B-55D4-7E3E7D6D63CF}"/>
              </a:ext>
            </a:extLst>
          </p:cNvPr>
          <p:cNvSpPr/>
          <p:nvPr/>
        </p:nvSpPr>
        <p:spPr>
          <a:xfrm>
            <a:off x="9432502" y="2183130"/>
            <a:ext cx="1001395" cy="3418840"/>
          </a:xfrm>
          <a:prstGeom prst="curvedLef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2" name="Arrow: Right 49">
            <a:extLst>
              <a:ext uri="{FF2B5EF4-FFF2-40B4-BE49-F238E27FC236}">
                <a16:creationId xmlns:a16="http://schemas.microsoft.com/office/drawing/2014/main" id="{3E3ADE5B-98F2-8D07-A5A1-E50B2FD07CD0}"/>
              </a:ext>
            </a:extLst>
          </p:cNvPr>
          <p:cNvSpPr/>
          <p:nvPr/>
        </p:nvSpPr>
        <p:spPr>
          <a:xfrm>
            <a:off x="1871557" y="2435860"/>
            <a:ext cx="551815" cy="426085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+mn-ea"/>
            </a:endParaRPr>
          </a:p>
        </p:txBody>
      </p:sp>
      <p:sp>
        <p:nvSpPr>
          <p:cNvPr id="23" name="Arrow: Up-Down 50">
            <a:extLst>
              <a:ext uri="{FF2B5EF4-FFF2-40B4-BE49-F238E27FC236}">
                <a16:creationId xmlns:a16="http://schemas.microsoft.com/office/drawing/2014/main" id="{A3640087-F0EA-F268-7EE9-2BFA75DD5DFA}"/>
              </a:ext>
            </a:extLst>
          </p:cNvPr>
          <p:cNvSpPr/>
          <p:nvPr/>
        </p:nvSpPr>
        <p:spPr>
          <a:xfrm>
            <a:off x="5650442" y="4079875"/>
            <a:ext cx="430530" cy="552450"/>
          </a:xfrm>
          <a:prstGeom prst="upDown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+mn-ea"/>
            </a:endParaRPr>
          </a:p>
        </p:txBody>
      </p:sp>
      <p:grpSp>
        <p:nvGrpSpPr>
          <p:cNvPr id="24" name="Group 21">
            <a:extLst>
              <a:ext uri="{FF2B5EF4-FFF2-40B4-BE49-F238E27FC236}">
                <a16:creationId xmlns:a16="http://schemas.microsoft.com/office/drawing/2014/main" id="{32966309-073F-D72F-5597-02019CB8AECE}"/>
              </a:ext>
            </a:extLst>
          </p:cNvPr>
          <p:cNvGrpSpPr/>
          <p:nvPr/>
        </p:nvGrpSpPr>
        <p:grpSpPr>
          <a:xfrm>
            <a:off x="960718" y="2239897"/>
            <a:ext cx="907112" cy="818010"/>
            <a:chOff x="727175" y="1640790"/>
            <a:chExt cx="1163491" cy="1072965"/>
          </a:xfrm>
        </p:grpSpPr>
        <p:sp>
          <p:nvSpPr>
            <p:cNvPr id="25" name="Freeform: Shape 63">
              <a:extLst>
                <a:ext uri="{FF2B5EF4-FFF2-40B4-BE49-F238E27FC236}">
                  <a16:creationId xmlns:a16="http://schemas.microsoft.com/office/drawing/2014/main" id="{46F8218F-773F-5BEA-A5EF-DAB9B9C4DD01}"/>
                </a:ext>
              </a:extLst>
            </p:cNvPr>
            <p:cNvSpPr/>
            <p:nvPr/>
          </p:nvSpPr>
          <p:spPr>
            <a:xfrm rot="1829029">
              <a:off x="756692" y="1675070"/>
              <a:ext cx="1109178" cy="1018860"/>
            </a:xfrm>
            <a:custGeom>
              <a:avLst/>
              <a:gdLst>
                <a:gd name="connsiteX0" fmla="*/ 341632 w 1049106"/>
                <a:gd name="connsiteY0" fmla="*/ 422447 h 963679"/>
                <a:gd name="connsiteX1" fmla="*/ 345973 w 1049106"/>
                <a:gd name="connsiteY1" fmla="*/ 439589 h 963679"/>
                <a:gd name="connsiteX2" fmla="*/ 387540 w 1049106"/>
                <a:gd name="connsiteY2" fmla="*/ 513250 h 963679"/>
                <a:gd name="connsiteX3" fmla="*/ 417905 w 1049106"/>
                <a:gd name="connsiteY3" fmla="*/ 530301 h 963679"/>
                <a:gd name="connsiteX4" fmla="*/ 474186 w 1049106"/>
                <a:gd name="connsiteY4" fmla="*/ 529314 h 963679"/>
                <a:gd name="connsiteX5" fmla="*/ 497512 w 1049106"/>
                <a:gd name="connsiteY5" fmla="*/ 543928 h 963679"/>
                <a:gd name="connsiteX6" fmla="*/ 609745 w 1049106"/>
                <a:gd name="connsiteY6" fmla="*/ 732268 h 963679"/>
                <a:gd name="connsiteX7" fmla="*/ 477260 w 1049106"/>
                <a:gd name="connsiteY7" fmla="*/ 733000 h 963679"/>
                <a:gd name="connsiteX8" fmla="*/ 462336 w 1049106"/>
                <a:gd name="connsiteY8" fmla="*/ 735129 h 963679"/>
                <a:gd name="connsiteX9" fmla="*/ 458860 w 1049106"/>
                <a:gd name="connsiteY9" fmla="*/ 768578 h 963679"/>
                <a:gd name="connsiteX10" fmla="*/ 494631 w 1049106"/>
                <a:gd name="connsiteY10" fmla="*/ 832394 h 963679"/>
                <a:gd name="connsiteX11" fmla="*/ 545344 w 1049106"/>
                <a:gd name="connsiteY11" fmla="*/ 852488 h 963679"/>
                <a:gd name="connsiteX12" fmla="*/ 715478 w 1049106"/>
                <a:gd name="connsiteY12" fmla="*/ 853677 h 963679"/>
                <a:gd name="connsiteX13" fmla="*/ 733868 w 1049106"/>
                <a:gd name="connsiteY13" fmla="*/ 851884 h 963679"/>
                <a:gd name="connsiteX14" fmla="*/ 743798 w 1049106"/>
                <a:gd name="connsiteY14" fmla="*/ 847586 h 963679"/>
                <a:gd name="connsiteX15" fmla="*/ 743926 w 1049106"/>
                <a:gd name="connsiteY15" fmla="*/ 847566 h 963679"/>
                <a:gd name="connsiteX16" fmla="*/ 744034 w 1049106"/>
                <a:gd name="connsiteY16" fmla="*/ 847483 h 963679"/>
                <a:gd name="connsiteX17" fmla="*/ 744159 w 1049106"/>
                <a:gd name="connsiteY17" fmla="*/ 847430 h 963679"/>
                <a:gd name="connsiteX18" fmla="*/ 744237 w 1049106"/>
                <a:gd name="connsiteY18" fmla="*/ 847327 h 963679"/>
                <a:gd name="connsiteX19" fmla="*/ 752816 w 1049106"/>
                <a:gd name="connsiteY19" fmla="*/ 840731 h 963679"/>
                <a:gd name="connsiteX20" fmla="*/ 763308 w 1049106"/>
                <a:gd name="connsiteY20" fmla="*/ 825522 h 963679"/>
                <a:gd name="connsiteX21" fmla="*/ 844836 w 1049106"/>
                <a:gd name="connsiteY21" fmla="*/ 676190 h 963679"/>
                <a:gd name="connsiteX22" fmla="*/ 851877 w 1049106"/>
                <a:gd name="connsiteY22" fmla="*/ 622098 h 963679"/>
                <a:gd name="connsiteX23" fmla="*/ 813439 w 1049106"/>
                <a:gd name="connsiteY23" fmla="*/ 559850 h 963679"/>
                <a:gd name="connsiteX24" fmla="*/ 773402 w 1049106"/>
                <a:gd name="connsiteY24" fmla="*/ 558672 h 963679"/>
                <a:gd name="connsiteX25" fmla="*/ 704203 w 1049106"/>
                <a:gd name="connsiteY25" fmla="*/ 681736 h 963679"/>
                <a:gd name="connsiteX26" fmla="*/ 553432 w 1049106"/>
                <a:gd name="connsiteY26" fmla="*/ 425614 h 963679"/>
                <a:gd name="connsiteX27" fmla="*/ 519056 w 1049106"/>
                <a:gd name="connsiteY27" fmla="*/ 412820 h 963679"/>
                <a:gd name="connsiteX28" fmla="*/ 497047 w 1049106"/>
                <a:gd name="connsiteY28" fmla="*/ 413031 h 963679"/>
                <a:gd name="connsiteX29" fmla="*/ 361288 w 1049106"/>
                <a:gd name="connsiteY29" fmla="*/ 413781 h 963679"/>
                <a:gd name="connsiteX30" fmla="*/ 341632 w 1049106"/>
                <a:gd name="connsiteY30" fmla="*/ 422447 h 963679"/>
                <a:gd name="connsiteX31" fmla="*/ 366538 w 1049106"/>
                <a:gd name="connsiteY31" fmla="*/ 213408 h 963679"/>
                <a:gd name="connsiteX32" fmla="*/ 342919 w 1049106"/>
                <a:gd name="connsiteY32" fmla="*/ 304632 h 963679"/>
                <a:gd name="connsiteX33" fmla="*/ 434143 w 1049106"/>
                <a:gd name="connsiteY33" fmla="*/ 328251 h 963679"/>
                <a:gd name="connsiteX34" fmla="*/ 457762 w 1049106"/>
                <a:gd name="connsiteY34" fmla="*/ 237027 h 963679"/>
                <a:gd name="connsiteX35" fmla="*/ 366538 w 1049106"/>
                <a:gd name="connsiteY35" fmla="*/ 213408 h 963679"/>
                <a:gd name="connsiteX36" fmla="*/ 251104 w 1049106"/>
                <a:gd name="connsiteY36" fmla="*/ 22800 h 963679"/>
                <a:gd name="connsiteX37" fmla="*/ 252242 w 1049106"/>
                <a:gd name="connsiteY37" fmla="*/ 22314 h 963679"/>
                <a:gd name="connsiteX38" fmla="*/ 253198 w 1049106"/>
                <a:gd name="connsiteY38" fmla="*/ 21570 h 963679"/>
                <a:gd name="connsiteX39" fmla="*/ 278594 w 1049106"/>
                <a:gd name="connsiteY39" fmla="*/ 11075 h 963679"/>
                <a:gd name="connsiteX40" fmla="*/ 285344 w 1049106"/>
                <a:gd name="connsiteY40" fmla="*/ 8196 h 963679"/>
                <a:gd name="connsiteX41" fmla="*/ 285680 w 1049106"/>
                <a:gd name="connsiteY41" fmla="*/ 8146 h 963679"/>
                <a:gd name="connsiteX42" fmla="*/ 288512 w 1049106"/>
                <a:gd name="connsiteY42" fmla="*/ 6976 h 963679"/>
                <a:gd name="connsiteX43" fmla="*/ 330602 w 1049106"/>
                <a:gd name="connsiteY43" fmla="*/ 0 h 963679"/>
                <a:gd name="connsiteX44" fmla="*/ 695130 w 1049106"/>
                <a:gd name="connsiteY44" fmla="*/ 3076 h 963679"/>
                <a:gd name="connsiteX45" fmla="*/ 825460 w 1049106"/>
                <a:gd name="connsiteY45" fmla="*/ 73348 h 963679"/>
                <a:gd name="connsiteX46" fmla="*/ 1036913 w 1049106"/>
                <a:gd name="connsiteY46" fmla="*/ 436552 h 963679"/>
                <a:gd name="connsiteX47" fmla="*/ 1031672 w 1049106"/>
                <a:gd name="connsiteY47" fmla="*/ 555343 h 963679"/>
                <a:gd name="connsiteX48" fmla="*/ 1021065 w 1049106"/>
                <a:gd name="connsiteY48" fmla="*/ 574540 h 963679"/>
                <a:gd name="connsiteX49" fmla="*/ 1021380 w 1049106"/>
                <a:gd name="connsiteY49" fmla="*/ 574799 h 963679"/>
                <a:gd name="connsiteX50" fmla="*/ 1008754 w 1049106"/>
                <a:gd name="connsiteY50" fmla="*/ 596822 h 963679"/>
                <a:gd name="connsiteX51" fmla="*/ 940207 w 1049106"/>
                <a:gd name="connsiteY51" fmla="*/ 720881 h 963679"/>
                <a:gd name="connsiteX52" fmla="*/ 848742 w 1049106"/>
                <a:gd name="connsiteY52" fmla="*/ 886418 h 963679"/>
                <a:gd name="connsiteX53" fmla="*/ 809137 w 1049106"/>
                <a:gd name="connsiteY53" fmla="*/ 942222 h 963679"/>
                <a:gd name="connsiteX54" fmla="*/ 797446 w 1049106"/>
                <a:gd name="connsiteY54" fmla="*/ 949003 h 963679"/>
                <a:gd name="connsiteX55" fmla="*/ 786272 w 1049106"/>
                <a:gd name="connsiteY55" fmla="*/ 955678 h 963679"/>
                <a:gd name="connsiteX56" fmla="*/ 718259 w 1049106"/>
                <a:gd name="connsiteY56" fmla="*/ 963225 h 963679"/>
                <a:gd name="connsiteX57" fmla="*/ 529134 w 1049106"/>
                <a:gd name="connsiteY57" fmla="*/ 962861 h 963679"/>
                <a:gd name="connsiteX58" fmla="*/ 387750 w 1049106"/>
                <a:gd name="connsiteY58" fmla="*/ 962589 h 963679"/>
                <a:gd name="connsiteX59" fmla="*/ 362018 w 1049106"/>
                <a:gd name="connsiteY59" fmla="*/ 962947 h 963679"/>
                <a:gd name="connsiteX60" fmla="*/ 361943 w 1049106"/>
                <a:gd name="connsiteY60" fmla="*/ 962539 h 963679"/>
                <a:gd name="connsiteX61" fmla="*/ 340009 w 1049106"/>
                <a:gd name="connsiteY61" fmla="*/ 962497 h 963679"/>
                <a:gd name="connsiteX62" fmla="*/ 233601 w 1049106"/>
                <a:gd name="connsiteY62" fmla="*/ 909431 h 963679"/>
                <a:gd name="connsiteX63" fmla="*/ 18654 w 1049106"/>
                <a:gd name="connsiteY63" fmla="*/ 548283 h 963679"/>
                <a:gd name="connsiteX64" fmla="*/ 20463 w 1049106"/>
                <a:gd name="connsiteY64" fmla="*/ 400226 h 963679"/>
                <a:gd name="connsiteX65" fmla="*/ 194680 w 1049106"/>
                <a:gd name="connsiteY65" fmla="*/ 80009 h 963679"/>
                <a:gd name="connsiteX66" fmla="*/ 221205 w 1049106"/>
                <a:gd name="connsiteY66" fmla="*/ 46593 h 963679"/>
                <a:gd name="connsiteX67" fmla="*/ 223622 w 1049106"/>
                <a:gd name="connsiteY67" fmla="*/ 44669 h 963679"/>
                <a:gd name="connsiteX68" fmla="*/ 223813 w 1049106"/>
                <a:gd name="connsiteY68" fmla="*/ 44420 h 963679"/>
                <a:gd name="connsiteX69" fmla="*/ 229161 w 1049106"/>
                <a:gd name="connsiteY69" fmla="*/ 40262 h 96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049106" h="963679">
                  <a:moveTo>
                    <a:pt x="341632" y="422447"/>
                  </a:moveTo>
                  <a:cubicBezTo>
                    <a:pt x="339888" y="426650"/>
                    <a:pt x="342146" y="432266"/>
                    <a:pt x="345973" y="439589"/>
                  </a:cubicBezTo>
                  <a:cubicBezTo>
                    <a:pt x="366951" y="476740"/>
                    <a:pt x="366294" y="477142"/>
                    <a:pt x="387540" y="513250"/>
                  </a:cubicBezTo>
                  <a:cubicBezTo>
                    <a:pt x="401126" y="534438"/>
                    <a:pt x="405054" y="531026"/>
                    <a:pt x="417905" y="530301"/>
                  </a:cubicBezTo>
                  <a:cubicBezTo>
                    <a:pt x="450326" y="529897"/>
                    <a:pt x="453353" y="529842"/>
                    <a:pt x="474186" y="529314"/>
                  </a:cubicBezTo>
                  <a:cubicBezTo>
                    <a:pt x="486439" y="529782"/>
                    <a:pt x="489308" y="527821"/>
                    <a:pt x="497512" y="543928"/>
                  </a:cubicBezTo>
                  <a:lnTo>
                    <a:pt x="609745" y="732268"/>
                  </a:lnTo>
                  <a:lnTo>
                    <a:pt x="477260" y="733000"/>
                  </a:lnTo>
                  <a:cubicBezTo>
                    <a:pt x="471337" y="732963"/>
                    <a:pt x="466313" y="733672"/>
                    <a:pt x="462336" y="735129"/>
                  </a:cubicBezTo>
                  <a:cubicBezTo>
                    <a:pt x="450406" y="739499"/>
                    <a:pt x="447904" y="750610"/>
                    <a:pt x="458860" y="768578"/>
                  </a:cubicBezTo>
                  <a:cubicBezTo>
                    <a:pt x="479836" y="805730"/>
                    <a:pt x="473385" y="796286"/>
                    <a:pt x="494631" y="832394"/>
                  </a:cubicBezTo>
                  <a:cubicBezTo>
                    <a:pt x="510418" y="855821"/>
                    <a:pt x="517897" y="849435"/>
                    <a:pt x="545344" y="852488"/>
                  </a:cubicBezTo>
                  <a:lnTo>
                    <a:pt x="715478" y="853677"/>
                  </a:lnTo>
                  <a:cubicBezTo>
                    <a:pt x="723460" y="853340"/>
                    <a:pt x="729338" y="852834"/>
                    <a:pt x="733868" y="851884"/>
                  </a:cubicBezTo>
                  <a:lnTo>
                    <a:pt x="743798" y="847586"/>
                  </a:lnTo>
                  <a:lnTo>
                    <a:pt x="743926" y="847566"/>
                  </a:lnTo>
                  <a:lnTo>
                    <a:pt x="744034" y="847483"/>
                  </a:lnTo>
                  <a:lnTo>
                    <a:pt x="744159" y="847430"/>
                  </a:lnTo>
                  <a:lnTo>
                    <a:pt x="744237" y="847327"/>
                  </a:lnTo>
                  <a:lnTo>
                    <a:pt x="752816" y="840731"/>
                  </a:lnTo>
                  <a:cubicBezTo>
                    <a:pt x="755844" y="837231"/>
                    <a:pt x="759140" y="832337"/>
                    <a:pt x="763308" y="825522"/>
                  </a:cubicBezTo>
                  <a:lnTo>
                    <a:pt x="844836" y="676190"/>
                  </a:lnTo>
                  <a:cubicBezTo>
                    <a:pt x="855486" y="650709"/>
                    <a:pt x="864699" y="647270"/>
                    <a:pt x="851877" y="622098"/>
                  </a:cubicBezTo>
                  <a:cubicBezTo>
                    <a:pt x="830617" y="585998"/>
                    <a:pt x="835742" y="596221"/>
                    <a:pt x="813439" y="559850"/>
                  </a:cubicBezTo>
                  <a:cubicBezTo>
                    <a:pt x="799583" y="535451"/>
                    <a:pt x="784771" y="537888"/>
                    <a:pt x="773402" y="558672"/>
                  </a:cubicBezTo>
                  <a:lnTo>
                    <a:pt x="704203" y="681736"/>
                  </a:lnTo>
                  <a:lnTo>
                    <a:pt x="553432" y="425614"/>
                  </a:lnTo>
                  <a:cubicBezTo>
                    <a:pt x="548445" y="417141"/>
                    <a:pt x="542782" y="411225"/>
                    <a:pt x="519056" y="412820"/>
                  </a:cubicBezTo>
                  <a:lnTo>
                    <a:pt x="497047" y="413031"/>
                  </a:lnTo>
                  <a:lnTo>
                    <a:pt x="361288" y="413781"/>
                  </a:lnTo>
                  <a:cubicBezTo>
                    <a:pt x="349117" y="415453"/>
                    <a:pt x="343374" y="418244"/>
                    <a:pt x="341632" y="422447"/>
                  </a:cubicBezTo>
                  <a:close/>
                  <a:moveTo>
                    <a:pt x="366538" y="213408"/>
                  </a:moveTo>
                  <a:cubicBezTo>
                    <a:pt x="334825" y="232076"/>
                    <a:pt x="324250" y="272919"/>
                    <a:pt x="342919" y="304632"/>
                  </a:cubicBezTo>
                  <a:cubicBezTo>
                    <a:pt x="361587" y="336345"/>
                    <a:pt x="402430" y="346920"/>
                    <a:pt x="434143" y="328251"/>
                  </a:cubicBezTo>
                  <a:cubicBezTo>
                    <a:pt x="465856" y="309583"/>
                    <a:pt x="476431" y="268740"/>
                    <a:pt x="457762" y="237027"/>
                  </a:cubicBezTo>
                  <a:cubicBezTo>
                    <a:pt x="439094" y="205314"/>
                    <a:pt x="398251" y="194739"/>
                    <a:pt x="366538" y="213408"/>
                  </a:cubicBezTo>
                  <a:close/>
                  <a:moveTo>
                    <a:pt x="251104" y="22800"/>
                  </a:moveTo>
                  <a:lnTo>
                    <a:pt x="252242" y="22314"/>
                  </a:lnTo>
                  <a:lnTo>
                    <a:pt x="253198" y="21570"/>
                  </a:lnTo>
                  <a:lnTo>
                    <a:pt x="278594" y="11075"/>
                  </a:lnTo>
                  <a:lnTo>
                    <a:pt x="285344" y="8196"/>
                  </a:lnTo>
                  <a:lnTo>
                    <a:pt x="285680" y="8146"/>
                  </a:lnTo>
                  <a:lnTo>
                    <a:pt x="288512" y="6976"/>
                  </a:lnTo>
                  <a:cubicBezTo>
                    <a:pt x="301365" y="3416"/>
                    <a:pt x="315348" y="1126"/>
                    <a:pt x="330602" y="0"/>
                  </a:cubicBezTo>
                  <a:lnTo>
                    <a:pt x="695130" y="3076"/>
                  </a:lnTo>
                  <a:cubicBezTo>
                    <a:pt x="764037" y="3258"/>
                    <a:pt x="803258" y="40138"/>
                    <a:pt x="825460" y="73348"/>
                  </a:cubicBezTo>
                  <a:lnTo>
                    <a:pt x="1036913" y="436552"/>
                  </a:lnTo>
                  <a:cubicBezTo>
                    <a:pt x="1058271" y="476020"/>
                    <a:pt x="1048372" y="526259"/>
                    <a:pt x="1031672" y="555343"/>
                  </a:cubicBezTo>
                  <a:lnTo>
                    <a:pt x="1021065" y="574540"/>
                  </a:lnTo>
                  <a:lnTo>
                    <a:pt x="1021380" y="574799"/>
                  </a:lnTo>
                  <a:lnTo>
                    <a:pt x="1008754" y="596822"/>
                  </a:lnTo>
                  <a:lnTo>
                    <a:pt x="940207" y="720881"/>
                  </a:lnTo>
                  <a:cubicBezTo>
                    <a:pt x="910100" y="776437"/>
                    <a:pt x="879994" y="831993"/>
                    <a:pt x="848742" y="886418"/>
                  </a:cubicBezTo>
                  <a:cubicBezTo>
                    <a:pt x="838304" y="904596"/>
                    <a:pt x="829219" y="927426"/>
                    <a:pt x="809137" y="942222"/>
                  </a:cubicBezTo>
                  <a:lnTo>
                    <a:pt x="797446" y="949003"/>
                  </a:lnTo>
                  <a:lnTo>
                    <a:pt x="786272" y="955678"/>
                  </a:lnTo>
                  <a:cubicBezTo>
                    <a:pt x="763589" y="966057"/>
                    <a:pt x="739218" y="962921"/>
                    <a:pt x="718259" y="963225"/>
                  </a:cubicBezTo>
                  <a:cubicBezTo>
                    <a:pt x="655506" y="964137"/>
                    <a:pt x="592320" y="963499"/>
                    <a:pt x="529134" y="962861"/>
                  </a:cubicBezTo>
                  <a:lnTo>
                    <a:pt x="387750" y="962589"/>
                  </a:lnTo>
                  <a:lnTo>
                    <a:pt x="362018" y="962947"/>
                  </a:lnTo>
                  <a:lnTo>
                    <a:pt x="361943" y="962539"/>
                  </a:lnTo>
                  <a:lnTo>
                    <a:pt x="340009" y="962497"/>
                  </a:lnTo>
                  <a:cubicBezTo>
                    <a:pt x="306475" y="962985"/>
                    <a:pt x="257745" y="947259"/>
                    <a:pt x="233601" y="909431"/>
                  </a:cubicBezTo>
                  <a:lnTo>
                    <a:pt x="18654" y="548283"/>
                  </a:lnTo>
                  <a:cubicBezTo>
                    <a:pt x="393" y="512754"/>
                    <a:pt x="-12819" y="460563"/>
                    <a:pt x="20463" y="400226"/>
                  </a:cubicBezTo>
                  <a:lnTo>
                    <a:pt x="194680" y="80009"/>
                  </a:lnTo>
                  <a:cubicBezTo>
                    <a:pt x="203067" y="67218"/>
                    <a:pt x="211856" y="56103"/>
                    <a:pt x="221205" y="46593"/>
                  </a:cubicBezTo>
                  <a:lnTo>
                    <a:pt x="223622" y="44669"/>
                  </a:lnTo>
                  <a:lnTo>
                    <a:pt x="223813" y="44420"/>
                  </a:lnTo>
                  <a:lnTo>
                    <a:pt x="229161" y="40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+mn-ea"/>
              </a:endParaRPr>
            </a:p>
          </p:txBody>
        </p:sp>
        <p:grpSp>
          <p:nvGrpSpPr>
            <p:cNvPr id="26" name="Group 42">
              <a:extLst>
                <a:ext uri="{FF2B5EF4-FFF2-40B4-BE49-F238E27FC236}">
                  <a16:creationId xmlns:a16="http://schemas.microsoft.com/office/drawing/2014/main" id="{C7B5B1AC-BF87-AC20-B4D9-8E5F0A63C920}"/>
                </a:ext>
              </a:extLst>
            </p:cNvPr>
            <p:cNvGrpSpPr/>
            <p:nvPr/>
          </p:nvGrpSpPr>
          <p:grpSpPr>
            <a:xfrm>
              <a:off x="727175" y="1640790"/>
              <a:ext cx="1163491" cy="1072965"/>
              <a:chOff x="4581804" y="2327995"/>
              <a:chExt cx="2040827" cy="1882036"/>
            </a:xfrm>
            <a:solidFill>
              <a:srgbClr val="05A9CE"/>
            </a:solidFill>
          </p:grpSpPr>
          <p:sp>
            <p:nvSpPr>
              <p:cNvPr id="27" name="Freeform: Shape 43">
                <a:extLst>
                  <a:ext uri="{FF2B5EF4-FFF2-40B4-BE49-F238E27FC236}">
                    <a16:creationId xmlns:a16="http://schemas.microsoft.com/office/drawing/2014/main" id="{CB437F27-951A-FF54-AD1F-FB7B7DCB664F}"/>
                  </a:ext>
                </a:extLst>
              </p:cNvPr>
              <p:cNvSpPr/>
              <p:nvPr/>
            </p:nvSpPr>
            <p:spPr>
              <a:xfrm rot="1796188" flipH="1">
                <a:off x="4581804" y="2327995"/>
                <a:ext cx="2040827" cy="1882036"/>
              </a:xfrm>
              <a:custGeom>
                <a:avLst/>
                <a:gdLst>
                  <a:gd name="connsiteX0" fmla="*/ 2374885 w 3280099"/>
                  <a:gd name="connsiteY0" fmla="*/ 244622 h 3024884"/>
                  <a:gd name="connsiteX1" fmla="*/ 2520133 w 3280099"/>
                  <a:gd name="connsiteY1" fmla="*/ 419524 h 3024884"/>
                  <a:gd name="connsiteX2" fmla="*/ 3003281 w 3280099"/>
                  <a:gd name="connsiteY2" fmla="*/ 1287706 h 3024884"/>
                  <a:gd name="connsiteX3" fmla="*/ 3012064 w 3280099"/>
                  <a:gd name="connsiteY3" fmla="*/ 1691171 h 3024884"/>
                  <a:gd name="connsiteX4" fmla="*/ 2435653 w 3280099"/>
                  <a:gd name="connsiteY4" fmla="*/ 2681035 h 3024884"/>
                  <a:gd name="connsiteX5" fmla="*/ 2147030 w 3280099"/>
                  <a:gd name="connsiteY5" fmla="*/ 2828432 h 3024884"/>
                  <a:gd name="connsiteX6" fmla="*/ 1116170 w 3280099"/>
                  <a:gd name="connsiteY6" fmla="*/ 2840265 h 3024884"/>
                  <a:gd name="connsiteX7" fmla="*/ 758552 w 3280099"/>
                  <a:gd name="connsiteY7" fmla="*/ 2634331 h 3024884"/>
                  <a:gd name="connsiteX8" fmla="*/ 242706 w 3280099"/>
                  <a:gd name="connsiteY8" fmla="*/ 1739121 h 3024884"/>
                  <a:gd name="connsiteX9" fmla="*/ 233998 w 3280099"/>
                  <a:gd name="connsiteY9" fmla="*/ 1413173 h 3024884"/>
                  <a:gd name="connsiteX10" fmla="*/ 800834 w 3280099"/>
                  <a:gd name="connsiteY10" fmla="*/ 417794 h 3024884"/>
                  <a:gd name="connsiteX11" fmla="*/ 1154205 w 3280099"/>
                  <a:gd name="connsiteY11" fmla="*/ 222883 h 3024884"/>
                  <a:gd name="connsiteX12" fmla="*/ 2147609 w 3280099"/>
                  <a:gd name="connsiteY12" fmla="*/ 205007 h 3024884"/>
                  <a:gd name="connsiteX13" fmla="*/ 2374885 w 3280099"/>
                  <a:gd name="connsiteY13" fmla="*/ 244622 h 3024884"/>
                  <a:gd name="connsiteX14" fmla="*/ 2481386 w 3280099"/>
                  <a:gd name="connsiteY14" fmla="*/ 68918 h 3024884"/>
                  <a:gd name="connsiteX15" fmla="*/ 2477814 w 3280099"/>
                  <a:gd name="connsiteY15" fmla="*/ 67434 h 3024884"/>
                  <a:gd name="connsiteX16" fmla="*/ 2474799 w 3280099"/>
                  <a:gd name="connsiteY16" fmla="*/ 65136 h 3024884"/>
                  <a:gd name="connsiteX17" fmla="*/ 2395078 w 3280099"/>
                  <a:gd name="connsiteY17" fmla="*/ 33077 h 3024884"/>
                  <a:gd name="connsiteX18" fmla="*/ 2373886 w 3280099"/>
                  <a:gd name="connsiteY18" fmla="*/ 24277 h 3024884"/>
                  <a:gd name="connsiteX19" fmla="*/ 2372833 w 3280099"/>
                  <a:gd name="connsiteY19" fmla="*/ 24131 h 3024884"/>
                  <a:gd name="connsiteX20" fmla="*/ 2363943 w 3280099"/>
                  <a:gd name="connsiteY20" fmla="*/ 20556 h 3024884"/>
                  <a:gd name="connsiteX21" fmla="*/ 2232124 w 3280099"/>
                  <a:gd name="connsiteY21" fmla="*/ 0 h 3024884"/>
                  <a:gd name="connsiteX22" fmla="*/ 1092379 w 3280099"/>
                  <a:gd name="connsiteY22" fmla="*/ 20510 h 3024884"/>
                  <a:gd name="connsiteX23" fmla="*/ 686952 w 3280099"/>
                  <a:gd name="connsiteY23" fmla="*/ 244133 h 3024884"/>
                  <a:gd name="connsiteX24" fmla="*/ 36614 w 3280099"/>
                  <a:gd name="connsiteY24" fmla="*/ 1386144 h 3024884"/>
                  <a:gd name="connsiteX25" fmla="*/ 56553 w 3280099"/>
                  <a:gd name="connsiteY25" fmla="*/ 1757431 h 3024884"/>
                  <a:gd name="connsiteX26" fmla="*/ 90292 w 3280099"/>
                  <a:gd name="connsiteY26" fmla="*/ 1817139 h 3024884"/>
                  <a:gd name="connsiteX27" fmla="*/ 89313 w 3280099"/>
                  <a:gd name="connsiteY27" fmla="*/ 1817959 h 3024884"/>
                  <a:gd name="connsiteX28" fmla="*/ 129454 w 3280099"/>
                  <a:gd name="connsiteY28" fmla="*/ 1886445 h 3024884"/>
                  <a:gd name="connsiteX29" fmla="*/ 347497 w 3280099"/>
                  <a:gd name="connsiteY29" fmla="*/ 2272314 h 3024884"/>
                  <a:gd name="connsiteX30" fmla="*/ 638441 w 3280099"/>
                  <a:gd name="connsiteY30" fmla="*/ 2787195 h 3024884"/>
                  <a:gd name="connsiteX31" fmla="*/ 763950 w 3280099"/>
                  <a:gd name="connsiteY31" fmla="*/ 2960505 h 3024884"/>
                  <a:gd name="connsiteX32" fmla="*/ 800708 w 3280099"/>
                  <a:gd name="connsiteY32" fmla="*/ 2981359 h 3024884"/>
                  <a:gd name="connsiteX33" fmla="*/ 835848 w 3280099"/>
                  <a:gd name="connsiteY33" fmla="*/ 3001897 h 3024884"/>
                  <a:gd name="connsiteX34" fmla="*/ 1048741 w 3280099"/>
                  <a:gd name="connsiteY34" fmla="*/ 3023465 h 3024884"/>
                  <a:gd name="connsiteX35" fmla="*/ 1640101 w 3280099"/>
                  <a:gd name="connsiteY35" fmla="*/ 3016677 h 3024884"/>
                  <a:gd name="connsiteX36" fmla="*/ 2082183 w 3280099"/>
                  <a:gd name="connsiteY36" fmla="*/ 3011602 h 3024884"/>
                  <a:gd name="connsiteX37" fmla="*/ 2162655 w 3280099"/>
                  <a:gd name="connsiteY37" fmla="*/ 3011952 h 3024884"/>
                  <a:gd name="connsiteX38" fmla="*/ 2162877 w 3280099"/>
                  <a:gd name="connsiteY38" fmla="*/ 3010676 h 3024884"/>
                  <a:gd name="connsiteX39" fmla="*/ 2231460 w 3280099"/>
                  <a:gd name="connsiteY39" fmla="*/ 3009889 h 3024884"/>
                  <a:gd name="connsiteX40" fmla="*/ 2562600 w 3280099"/>
                  <a:gd name="connsiteY40" fmla="*/ 2840778 h 3024884"/>
                  <a:gd name="connsiteX41" fmla="*/ 3223924 w 3280099"/>
                  <a:gd name="connsiteY41" fmla="*/ 1705095 h 3024884"/>
                  <a:gd name="connsiteX42" fmla="*/ 3213847 w 3280099"/>
                  <a:gd name="connsiteY42" fmla="*/ 1242194 h 3024884"/>
                  <a:gd name="connsiteX43" fmla="*/ 2659526 w 3280099"/>
                  <a:gd name="connsiteY43" fmla="*/ 246118 h 3024884"/>
                  <a:gd name="connsiteX44" fmla="*/ 2575585 w 3280099"/>
                  <a:gd name="connsiteY44" fmla="*/ 142423 h 3024884"/>
                  <a:gd name="connsiteX45" fmla="*/ 2567970 w 3280099"/>
                  <a:gd name="connsiteY45" fmla="*/ 136481 h 3024884"/>
                  <a:gd name="connsiteX46" fmla="*/ 2567366 w 3280099"/>
                  <a:gd name="connsiteY46" fmla="*/ 135708 h 3024884"/>
                  <a:gd name="connsiteX47" fmla="*/ 2550521 w 3280099"/>
                  <a:gd name="connsiteY47" fmla="*/ 122866 h 30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280099" h="3024884">
                    <a:moveTo>
                      <a:pt x="2374885" y="244622"/>
                    </a:moveTo>
                    <a:cubicBezTo>
                      <a:pt x="2426900" y="272170"/>
                      <a:pt x="2465243" y="322265"/>
                      <a:pt x="2520133" y="419524"/>
                    </a:cubicBezTo>
                    <a:lnTo>
                      <a:pt x="3003281" y="1287706"/>
                    </a:lnTo>
                    <a:cubicBezTo>
                      <a:pt x="3122985" y="1492722"/>
                      <a:pt x="3084674" y="1552592"/>
                      <a:pt x="3012064" y="1691171"/>
                    </a:cubicBezTo>
                    <a:lnTo>
                      <a:pt x="2435653" y="2681035"/>
                    </a:lnTo>
                    <a:cubicBezTo>
                      <a:pt x="2354992" y="2812274"/>
                      <a:pt x="2279043" y="2815633"/>
                      <a:pt x="2147030" y="2828432"/>
                    </a:cubicBezTo>
                    <a:lnTo>
                      <a:pt x="1116170" y="2840265"/>
                    </a:lnTo>
                    <a:cubicBezTo>
                      <a:pt x="906373" y="2835856"/>
                      <a:pt x="904130" y="2817855"/>
                      <a:pt x="758552" y="2634331"/>
                    </a:cubicBezTo>
                    <a:cubicBezTo>
                      <a:pt x="612974" y="2450808"/>
                      <a:pt x="411765" y="2038303"/>
                      <a:pt x="242706" y="1739121"/>
                    </a:cubicBezTo>
                    <a:cubicBezTo>
                      <a:pt x="165086" y="1612928"/>
                      <a:pt x="164142" y="1543305"/>
                      <a:pt x="233998" y="1413173"/>
                    </a:cubicBezTo>
                    <a:lnTo>
                      <a:pt x="800834" y="417794"/>
                    </a:lnTo>
                    <a:cubicBezTo>
                      <a:pt x="885414" y="289772"/>
                      <a:pt x="894705" y="235172"/>
                      <a:pt x="1154205" y="222883"/>
                    </a:cubicBezTo>
                    <a:lnTo>
                      <a:pt x="2147609" y="205007"/>
                    </a:lnTo>
                    <a:cubicBezTo>
                      <a:pt x="2257185" y="212075"/>
                      <a:pt x="2322871" y="217075"/>
                      <a:pt x="2374885" y="244622"/>
                    </a:cubicBezTo>
                    <a:close/>
                    <a:moveTo>
                      <a:pt x="2481386" y="68918"/>
                    </a:moveTo>
                    <a:lnTo>
                      <a:pt x="2477814" y="67434"/>
                    </a:lnTo>
                    <a:lnTo>
                      <a:pt x="2474799" y="65136"/>
                    </a:lnTo>
                    <a:lnTo>
                      <a:pt x="2395078" y="33077"/>
                    </a:lnTo>
                    <a:lnTo>
                      <a:pt x="2373886" y="24277"/>
                    </a:lnTo>
                    <a:lnTo>
                      <a:pt x="2372833" y="24131"/>
                    </a:lnTo>
                    <a:lnTo>
                      <a:pt x="2363943" y="20556"/>
                    </a:lnTo>
                    <a:cubicBezTo>
                      <a:pt x="2323645" y="9809"/>
                      <a:pt x="2279854" y="3067"/>
                      <a:pt x="2232124" y="0"/>
                    </a:cubicBezTo>
                    <a:lnTo>
                      <a:pt x="1092379" y="20510"/>
                    </a:lnTo>
                    <a:cubicBezTo>
                      <a:pt x="876921" y="23137"/>
                      <a:pt x="755385" y="139628"/>
                      <a:pt x="686952" y="244133"/>
                    </a:cubicBezTo>
                    <a:lnTo>
                      <a:pt x="36614" y="1386144"/>
                    </a:lnTo>
                    <a:cubicBezTo>
                      <a:pt x="-28990" y="1510192"/>
                      <a:pt x="3463" y="1666988"/>
                      <a:pt x="56553" y="1757431"/>
                    </a:cubicBezTo>
                    <a:lnTo>
                      <a:pt x="90292" y="1817139"/>
                    </a:lnTo>
                    <a:lnTo>
                      <a:pt x="89313" y="1817959"/>
                    </a:lnTo>
                    <a:lnTo>
                      <a:pt x="129454" y="1886445"/>
                    </a:lnTo>
                    <a:lnTo>
                      <a:pt x="347497" y="2272314"/>
                    </a:lnTo>
                    <a:cubicBezTo>
                      <a:pt x="443297" y="2445131"/>
                      <a:pt x="539095" y="2617948"/>
                      <a:pt x="638441" y="2787195"/>
                    </a:cubicBezTo>
                    <a:cubicBezTo>
                      <a:pt x="671622" y="2843724"/>
                      <a:pt x="700713" y="2914839"/>
                      <a:pt x="763950" y="2960505"/>
                    </a:cubicBezTo>
                    <a:lnTo>
                      <a:pt x="800708" y="2981359"/>
                    </a:lnTo>
                    <a:lnTo>
                      <a:pt x="835848" y="3001897"/>
                    </a:lnTo>
                    <a:cubicBezTo>
                      <a:pt x="907085" y="3033671"/>
                      <a:pt x="983194" y="3023139"/>
                      <a:pt x="1048741" y="3023465"/>
                    </a:cubicBezTo>
                    <a:cubicBezTo>
                      <a:pt x="1244989" y="3024441"/>
                      <a:pt x="1442545" y="3020559"/>
                      <a:pt x="1640101" y="3016677"/>
                    </a:cubicBezTo>
                    <a:lnTo>
                      <a:pt x="2082183" y="3011602"/>
                    </a:lnTo>
                    <a:lnTo>
                      <a:pt x="2162655" y="3011952"/>
                    </a:lnTo>
                    <a:lnTo>
                      <a:pt x="2162877" y="3010676"/>
                    </a:lnTo>
                    <a:lnTo>
                      <a:pt x="2231460" y="3009889"/>
                    </a:lnTo>
                    <a:cubicBezTo>
                      <a:pt x="2336332" y="3010412"/>
                      <a:pt x="2488236" y="2959783"/>
                      <a:pt x="2562600" y="2840778"/>
                    </a:cubicBezTo>
                    <a:lnTo>
                      <a:pt x="3223924" y="1705095"/>
                    </a:lnTo>
                    <a:cubicBezTo>
                      <a:pt x="3279964" y="1593452"/>
                      <a:pt x="3319717" y="1429865"/>
                      <a:pt x="3213847" y="1242194"/>
                    </a:cubicBezTo>
                    <a:lnTo>
                      <a:pt x="2659526" y="246118"/>
                    </a:lnTo>
                    <a:cubicBezTo>
                      <a:pt x="2632917" y="206374"/>
                      <a:pt x="2605105" y="171883"/>
                      <a:pt x="2575585" y="142423"/>
                    </a:cubicBezTo>
                    <a:lnTo>
                      <a:pt x="2567970" y="136481"/>
                    </a:lnTo>
                    <a:lnTo>
                      <a:pt x="2567366" y="135708"/>
                    </a:lnTo>
                    <a:lnTo>
                      <a:pt x="2550521" y="122866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28" name="Oval 44">
                <a:extLst>
                  <a:ext uri="{FF2B5EF4-FFF2-40B4-BE49-F238E27FC236}">
                    <a16:creationId xmlns:a16="http://schemas.microsoft.com/office/drawing/2014/main" id="{C620A480-FB99-1114-3A48-CC478DEF6E16}"/>
                  </a:ext>
                </a:extLst>
              </p:cNvPr>
              <p:cNvSpPr/>
              <p:nvPr/>
            </p:nvSpPr>
            <p:spPr>
              <a:xfrm>
                <a:off x="5472579" y="2662991"/>
                <a:ext cx="259276" cy="259276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29" name="Freeform: Shape 45">
                <a:extLst>
                  <a:ext uri="{FF2B5EF4-FFF2-40B4-BE49-F238E27FC236}">
                    <a16:creationId xmlns:a16="http://schemas.microsoft.com/office/drawing/2014/main" id="{BE90D0E3-8C75-B134-88F9-9C77F5146891}"/>
                  </a:ext>
                </a:extLst>
              </p:cNvPr>
              <p:cNvSpPr/>
              <p:nvPr/>
            </p:nvSpPr>
            <p:spPr>
              <a:xfrm rot="19777192" flipH="1">
                <a:off x="5091177" y="2998572"/>
                <a:ext cx="790777" cy="1098513"/>
              </a:xfrm>
              <a:custGeom>
                <a:avLst/>
                <a:gdLst>
                  <a:gd name="connsiteX0" fmla="*/ 339715 w 1270969"/>
                  <a:gd name="connsiteY0" fmla="*/ 7379 h 1769825"/>
                  <a:gd name="connsiteX1" fmla="*/ 311180 w 1270969"/>
                  <a:gd name="connsiteY1" fmla="*/ 44898 h 1769825"/>
                  <a:gd name="connsiteX2" fmla="*/ 102438 w 1270969"/>
                  <a:gd name="connsiteY2" fmla="*/ 414562 h 1769825"/>
                  <a:gd name="connsiteX3" fmla="*/ 68354 w 1270969"/>
                  <a:gd name="connsiteY3" fmla="*/ 474354 h 1769825"/>
                  <a:gd name="connsiteX4" fmla="*/ 50960 w 1270969"/>
                  <a:gd name="connsiteY4" fmla="*/ 587727 h 1769825"/>
                  <a:gd name="connsiteX5" fmla="*/ 520971 w 1270969"/>
                  <a:gd name="connsiteY5" fmla="*/ 1389478 h 1769825"/>
                  <a:gd name="connsiteX6" fmla="*/ 79482 w 1270969"/>
                  <a:gd name="connsiteY6" fmla="*/ 1391119 h 1769825"/>
                  <a:gd name="connsiteX7" fmla="*/ 21746 w 1270969"/>
                  <a:gd name="connsiteY7" fmla="*/ 1502266 h 1769825"/>
                  <a:gd name="connsiteX8" fmla="*/ 133241 w 1270969"/>
                  <a:gd name="connsiteY8" fmla="*/ 1702026 h 1769825"/>
                  <a:gd name="connsiteX9" fmla="*/ 291708 w 1270969"/>
                  <a:gd name="connsiteY9" fmla="*/ 1765149 h 1769825"/>
                  <a:gd name="connsiteX10" fmla="*/ 823711 w 1270969"/>
                  <a:gd name="connsiteY10" fmla="*/ 1769825 h 1769825"/>
                  <a:gd name="connsiteX11" fmla="*/ 881226 w 1270969"/>
                  <a:gd name="connsiteY11" fmla="*/ 1764324 h 1769825"/>
                  <a:gd name="connsiteX12" fmla="*/ 912307 w 1270969"/>
                  <a:gd name="connsiteY12" fmla="*/ 1750935 h 1769825"/>
                  <a:gd name="connsiteX13" fmla="*/ 912703 w 1270969"/>
                  <a:gd name="connsiteY13" fmla="*/ 1750878 h 1769825"/>
                  <a:gd name="connsiteX14" fmla="*/ 913041 w 1270969"/>
                  <a:gd name="connsiteY14" fmla="*/ 1750619 h 1769825"/>
                  <a:gd name="connsiteX15" fmla="*/ 913431 w 1270969"/>
                  <a:gd name="connsiteY15" fmla="*/ 1750450 h 1769825"/>
                  <a:gd name="connsiteX16" fmla="*/ 913677 w 1270969"/>
                  <a:gd name="connsiteY16" fmla="*/ 1750132 h 1769825"/>
                  <a:gd name="connsiteX17" fmla="*/ 940540 w 1270969"/>
                  <a:gd name="connsiteY17" fmla="*/ 1729552 h 1769825"/>
                  <a:gd name="connsiteX18" fmla="*/ 973435 w 1270969"/>
                  <a:gd name="connsiteY18" fmla="*/ 1682053 h 1769825"/>
                  <a:gd name="connsiteX19" fmla="*/ 1229218 w 1270969"/>
                  <a:gd name="connsiteY19" fmla="*/ 1215551 h 1769825"/>
                  <a:gd name="connsiteX20" fmla="*/ 1251545 w 1270969"/>
                  <a:gd name="connsiteY20" fmla="*/ 1046442 h 1769825"/>
                  <a:gd name="connsiteX21" fmla="*/ 1131700 w 1270969"/>
                  <a:gd name="connsiteY21" fmla="*/ 851579 h 1769825"/>
                  <a:gd name="connsiteX22" fmla="*/ 1035047 w 1270969"/>
                  <a:gd name="connsiteY22" fmla="*/ 810146 h 1769825"/>
                  <a:gd name="connsiteX23" fmla="*/ 1006512 w 1270969"/>
                  <a:gd name="connsiteY23" fmla="*/ 847666 h 1769825"/>
                  <a:gd name="connsiteX24" fmla="*/ 802802 w 1270969"/>
                  <a:gd name="connsiteY24" fmla="*/ 1208415 h 1769825"/>
                  <a:gd name="connsiteX25" fmla="*/ 474499 w 1270969"/>
                  <a:gd name="connsiteY25" fmla="*/ 640304 h 1769825"/>
                  <a:gd name="connsiteX26" fmla="*/ 459255 w 1270969"/>
                  <a:gd name="connsiteY26" fmla="*/ 615123 h 1769825"/>
                  <a:gd name="connsiteX27" fmla="*/ 458144 w 1270969"/>
                  <a:gd name="connsiteY27" fmla="*/ 613323 h 1769825"/>
                  <a:gd name="connsiteX28" fmla="*/ 441253 w 1270969"/>
                  <a:gd name="connsiteY28" fmla="*/ 581297 h 1769825"/>
                  <a:gd name="connsiteX29" fmla="*/ 510581 w 1270969"/>
                  <a:gd name="connsiteY29" fmla="*/ 415407 h 1769825"/>
                  <a:gd name="connsiteX30" fmla="*/ 542897 w 1270969"/>
                  <a:gd name="connsiteY30" fmla="*/ 268044 h 1769825"/>
                  <a:gd name="connsiteX31" fmla="*/ 432331 w 1270969"/>
                  <a:gd name="connsiteY31" fmla="*/ 84301 h 1769825"/>
                  <a:gd name="connsiteX32" fmla="*/ 339715 w 1270969"/>
                  <a:gd name="connsiteY32" fmla="*/ 7379 h 1769825"/>
                  <a:gd name="connsiteX0-1" fmla="*/ 339715 w 1270969"/>
                  <a:gd name="connsiteY0-2" fmla="*/ 7379 h 1769825"/>
                  <a:gd name="connsiteX1-3" fmla="*/ 311180 w 1270969"/>
                  <a:gd name="connsiteY1-4" fmla="*/ 44898 h 1769825"/>
                  <a:gd name="connsiteX2-5" fmla="*/ 102438 w 1270969"/>
                  <a:gd name="connsiteY2-6" fmla="*/ 414562 h 1769825"/>
                  <a:gd name="connsiteX3-7" fmla="*/ 68354 w 1270969"/>
                  <a:gd name="connsiteY3-8" fmla="*/ 474354 h 1769825"/>
                  <a:gd name="connsiteX4-9" fmla="*/ 50960 w 1270969"/>
                  <a:gd name="connsiteY4-10" fmla="*/ 587727 h 1769825"/>
                  <a:gd name="connsiteX5-11" fmla="*/ 520971 w 1270969"/>
                  <a:gd name="connsiteY5-12" fmla="*/ 1389478 h 1769825"/>
                  <a:gd name="connsiteX6-13" fmla="*/ 79482 w 1270969"/>
                  <a:gd name="connsiteY6-14" fmla="*/ 1391119 h 1769825"/>
                  <a:gd name="connsiteX7-15" fmla="*/ 21746 w 1270969"/>
                  <a:gd name="connsiteY7-16" fmla="*/ 1502266 h 1769825"/>
                  <a:gd name="connsiteX8-17" fmla="*/ 133241 w 1270969"/>
                  <a:gd name="connsiteY8-18" fmla="*/ 1702026 h 1769825"/>
                  <a:gd name="connsiteX9-19" fmla="*/ 291708 w 1270969"/>
                  <a:gd name="connsiteY9-20" fmla="*/ 1765149 h 1769825"/>
                  <a:gd name="connsiteX10-21" fmla="*/ 823711 w 1270969"/>
                  <a:gd name="connsiteY10-22" fmla="*/ 1769825 h 1769825"/>
                  <a:gd name="connsiteX11-23" fmla="*/ 881226 w 1270969"/>
                  <a:gd name="connsiteY11-24" fmla="*/ 1764324 h 1769825"/>
                  <a:gd name="connsiteX12-25" fmla="*/ 912307 w 1270969"/>
                  <a:gd name="connsiteY12-26" fmla="*/ 1750935 h 1769825"/>
                  <a:gd name="connsiteX13-27" fmla="*/ 912703 w 1270969"/>
                  <a:gd name="connsiteY13-28" fmla="*/ 1750878 h 1769825"/>
                  <a:gd name="connsiteX14-29" fmla="*/ 913041 w 1270969"/>
                  <a:gd name="connsiteY14-30" fmla="*/ 1750619 h 1769825"/>
                  <a:gd name="connsiteX15-31" fmla="*/ 913431 w 1270969"/>
                  <a:gd name="connsiteY15-32" fmla="*/ 1750450 h 1769825"/>
                  <a:gd name="connsiteX16-33" fmla="*/ 913677 w 1270969"/>
                  <a:gd name="connsiteY16-34" fmla="*/ 1750132 h 1769825"/>
                  <a:gd name="connsiteX17-35" fmla="*/ 940540 w 1270969"/>
                  <a:gd name="connsiteY17-36" fmla="*/ 1729552 h 1769825"/>
                  <a:gd name="connsiteX18-37" fmla="*/ 973435 w 1270969"/>
                  <a:gd name="connsiteY18-38" fmla="*/ 1682053 h 1769825"/>
                  <a:gd name="connsiteX19-39" fmla="*/ 1229218 w 1270969"/>
                  <a:gd name="connsiteY19-40" fmla="*/ 1215551 h 1769825"/>
                  <a:gd name="connsiteX20-41" fmla="*/ 1251545 w 1270969"/>
                  <a:gd name="connsiteY20-42" fmla="*/ 1046442 h 1769825"/>
                  <a:gd name="connsiteX21-43" fmla="*/ 1131700 w 1270969"/>
                  <a:gd name="connsiteY21-44" fmla="*/ 851579 h 1769825"/>
                  <a:gd name="connsiteX22-45" fmla="*/ 1035047 w 1270969"/>
                  <a:gd name="connsiteY22-46" fmla="*/ 810146 h 1769825"/>
                  <a:gd name="connsiteX23-47" fmla="*/ 1006512 w 1270969"/>
                  <a:gd name="connsiteY23-48" fmla="*/ 847666 h 1769825"/>
                  <a:gd name="connsiteX24-49" fmla="*/ 802802 w 1270969"/>
                  <a:gd name="connsiteY24-50" fmla="*/ 1208415 h 1769825"/>
                  <a:gd name="connsiteX25-51" fmla="*/ 474499 w 1270969"/>
                  <a:gd name="connsiteY25-52" fmla="*/ 640304 h 1769825"/>
                  <a:gd name="connsiteX26-53" fmla="*/ 459255 w 1270969"/>
                  <a:gd name="connsiteY26-54" fmla="*/ 615123 h 1769825"/>
                  <a:gd name="connsiteX27-55" fmla="*/ 458144 w 1270969"/>
                  <a:gd name="connsiteY27-56" fmla="*/ 613323 h 1769825"/>
                  <a:gd name="connsiteX28-57" fmla="*/ 454853 w 1270969"/>
                  <a:gd name="connsiteY28-58" fmla="*/ 529160 h 1769825"/>
                  <a:gd name="connsiteX29-59" fmla="*/ 510581 w 1270969"/>
                  <a:gd name="connsiteY29-60" fmla="*/ 415407 h 1769825"/>
                  <a:gd name="connsiteX30-61" fmla="*/ 542897 w 1270969"/>
                  <a:gd name="connsiteY30-62" fmla="*/ 268044 h 1769825"/>
                  <a:gd name="connsiteX31-63" fmla="*/ 432331 w 1270969"/>
                  <a:gd name="connsiteY31-64" fmla="*/ 84301 h 1769825"/>
                  <a:gd name="connsiteX32-65" fmla="*/ 339715 w 1270969"/>
                  <a:gd name="connsiteY32-66" fmla="*/ 7379 h 1769825"/>
                  <a:gd name="connsiteX0-67" fmla="*/ 339715 w 1270969"/>
                  <a:gd name="connsiteY0-68" fmla="*/ 7379 h 1769825"/>
                  <a:gd name="connsiteX1-69" fmla="*/ 311180 w 1270969"/>
                  <a:gd name="connsiteY1-70" fmla="*/ 44898 h 1769825"/>
                  <a:gd name="connsiteX2-71" fmla="*/ 102438 w 1270969"/>
                  <a:gd name="connsiteY2-72" fmla="*/ 414562 h 1769825"/>
                  <a:gd name="connsiteX3-73" fmla="*/ 68354 w 1270969"/>
                  <a:gd name="connsiteY3-74" fmla="*/ 474354 h 1769825"/>
                  <a:gd name="connsiteX4-75" fmla="*/ 50960 w 1270969"/>
                  <a:gd name="connsiteY4-76" fmla="*/ 587727 h 1769825"/>
                  <a:gd name="connsiteX5-77" fmla="*/ 520971 w 1270969"/>
                  <a:gd name="connsiteY5-78" fmla="*/ 1389478 h 1769825"/>
                  <a:gd name="connsiteX6-79" fmla="*/ 79482 w 1270969"/>
                  <a:gd name="connsiteY6-80" fmla="*/ 1391119 h 1769825"/>
                  <a:gd name="connsiteX7-81" fmla="*/ 21746 w 1270969"/>
                  <a:gd name="connsiteY7-82" fmla="*/ 1502266 h 1769825"/>
                  <a:gd name="connsiteX8-83" fmla="*/ 133241 w 1270969"/>
                  <a:gd name="connsiteY8-84" fmla="*/ 1702026 h 1769825"/>
                  <a:gd name="connsiteX9-85" fmla="*/ 291708 w 1270969"/>
                  <a:gd name="connsiteY9-86" fmla="*/ 1765149 h 1769825"/>
                  <a:gd name="connsiteX10-87" fmla="*/ 823711 w 1270969"/>
                  <a:gd name="connsiteY10-88" fmla="*/ 1769825 h 1769825"/>
                  <a:gd name="connsiteX11-89" fmla="*/ 881226 w 1270969"/>
                  <a:gd name="connsiteY11-90" fmla="*/ 1764324 h 1769825"/>
                  <a:gd name="connsiteX12-91" fmla="*/ 912307 w 1270969"/>
                  <a:gd name="connsiteY12-92" fmla="*/ 1750935 h 1769825"/>
                  <a:gd name="connsiteX13-93" fmla="*/ 912703 w 1270969"/>
                  <a:gd name="connsiteY13-94" fmla="*/ 1750878 h 1769825"/>
                  <a:gd name="connsiteX14-95" fmla="*/ 913041 w 1270969"/>
                  <a:gd name="connsiteY14-96" fmla="*/ 1750619 h 1769825"/>
                  <a:gd name="connsiteX15-97" fmla="*/ 913431 w 1270969"/>
                  <a:gd name="connsiteY15-98" fmla="*/ 1750450 h 1769825"/>
                  <a:gd name="connsiteX16-99" fmla="*/ 913677 w 1270969"/>
                  <a:gd name="connsiteY16-100" fmla="*/ 1750132 h 1769825"/>
                  <a:gd name="connsiteX17-101" fmla="*/ 940540 w 1270969"/>
                  <a:gd name="connsiteY17-102" fmla="*/ 1729552 h 1769825"/>
                  <a:gd name="connsiteX18-103" fmla="*/ 973435 w 1270969"/>
                  <a:gd name="connsiteY18-104" fmla="*/ 1682053 h 1769825"/>
                  <a:gd name="connsiteX19-105" fmla="*/ 1229218 w 1270969"/>
                  <a:gd name="connsiteY19-106" fmla="*/ 1215551 h 1769825"/>
                  <a:gd name="connsiteX20-107" fmla="*/ 1251545 w 1270969"/>
                  <a:gd name="connsiteY20-108" fmla="*/ 1046442 h 1769825"/>
                  <a:gd name="connsiteX21-109" fmla="*/ 1131700 w 1270969"/>
                  <a:gd name="connsiteY21-110" fmla="*/ 851579 h 1769825"/>
                  <a:gd name="connsiteX22-111" fmla="*/ 1035047 w 1270969"/>
                  <a:gd name="connsiteY22-112" fmla="*/ 810146 h 1769825"/>
                  <a:gd name="connsiteX23-113" fmla="*/ 1006512 w 1270969"/>
                  <a:gd name="connsiteY23-114" fmla="*/ 847666 h 1769825"/>
                  <a:gd name="connsiteX24-115" fmla="*/ 802802 w 1270969"/>
                  <a:gd name="connsiteY24-116" fmla="*/ 1208415 h 1769825"/>
                  <a:gd name="connsiteX25-117" fmla="*/ 474499 w 1270969"/>
                  <a:gd name="connsiteY25-118" fmla="*/ 640304 h 1769825"/>
                  <a:gd name="connsiteX26-119" fmla="*/ 459255 w 1270969"/>
                  <a:gd name="connsiteY26-120" fmla="*/ 615123 h 1769825"/>
                  <a:gd name="connsiteX27-121" fmla="*/ 458144 w 1270969"/>
                  <a:gd name="connsiteY27-122" fmla="*/ 613323 h 1769825"/>
                  <a:gd name="connsiteX28-123" fmla="*/ 454853 w 1270969"/>
                  <a:gd name="connsiteY28-124" fmla="*/ 529160 h 1769825"/>
                  <a:gd name="connsiteX29-125" fmla="*/ 510581 w 1270969"/>
                  <a:gd name="connsiteY29-126" fmla="*/ 415407 h 1769825"/>
                  <a:gd name="connsiteX30-127" fmla="*/ 542897 w 1270969"/>
                  <a:gd name="connsiteY30-128" fmla="*/ 268044 h 1769825"/>
                  <a:gd name="connsiteX31-129" fmla="*/ 432331 w 1270969"/>
                  <a:gd name="connsiteY31-130" fmla="*/ 84301 h 1769825"/>
                  <a:gd name="connsiteX32-131" fmla="*/ 339715 w 1270969"/>
                  <a:gd name="connsiteY32-132" fmla="*/ 7379 h 1769825"/>
                  <a:gd name="connsiteX0-133" fmla="*/ 339715 w 1270969"/>
                  <a:gd name="connsiteY0-134" fmla="*/ 7379 h 1769825"/>
                  <a:gd name="connsiteX1-135" fmla="*/ 311180 w 1270969"/>
                  <a:gd name="connsiteY1-136" fmla="*/ 44898 h 1769825"/>
                  <a:gd name="connsiteX2-137" fmla="*/ 102438 w 1270969"/>
                  <a:gd name="connsiteY2-138" fmla="*/ 414562 h 1769825"/>
                  <a:gd name="connsiteX3-139" fmla="*/ 68354 w 1270969"/>
                  <a:gd name="connsiteY3-140" fmla="*/ 474354 h 1769825"/>
                  <a:gd name="connsiteX4-141" fmla="*/ 50960 w 1270969"/>
                  <a:gd name="connsiteY4-142" fmla="*/ 587727 h 1769825"/>
                  <a:gd name="connsiteX5-143" fmla="*/ 520971 w 1270969"/>
                  <a:gd name="connsiteY5-144" fmla="*/ 1389478 h 1769825"/>
                  <a:gd name="connsiteX6-145" fmla="*/ 79482 w 1270969"/>
                  <a:gd name="connsiteY6-146" fmla="*/ 1391119 h 1769825"/>
                  <a:gd name="connsiteX7-147" fmla="*/ 21746 w 1270969"/>
                  <a:gd name="connsiteY7-148" fmla="*/ 1502266 h 1769825"/>
                  <a:gd name="connsiteX8-149" fmla="*/ 133241 w 1270969"/>
                  <a:gd name="connsiteY8-150" fmla="*/ 1702026 h 1769825"/>
                  <a:gd name="connsiteX9-151" fmla="*/ 291708 w 1270969"/>
                  <a:gd name="connsiteY9-152" fmla="*/ 1765149 h 1769825"/>
                  <a:gd name="connsiteX10-153" fmla="*/ 823711 w 1270969"/>
                  <a:gd name="connsiteY10-154" fmla="*/ 1769825 h 1769825"/>
                  <a:gd name="connsiteX11-155" fmla="*/ 881226 w 1270969"/>
                  <a:gd name="connsiteY11-156" fmla="*/ 1764324 h 1769825"/>
                  <a:gd name="connsiteX12-157" fmla="*/ 912307 w 1270969"/>
                  <a:gd name="connsiteY12-158" fmla="*/ 1750935 h 1769825"/>
                  <a:gd name="connsiteX13-159" fmla="*/ 912703 w 1270969"/>
                  <a:gd name="connsiteY13-160" fmla="*/ 1750878 h 1769825"/>
                  <a:gd name="connsiteX14-161" fmla="*/ 913041 w 1270969"/>
                  <a:gd name="connsiteY14-162" fmla="*/ 1750619 h 1769825"/>
                  <a:gd name="connsiteX15-163" fmla="*/ 913431 w 1270969"/>
                  <a:gd name="connsiteY15-164" fmla="*/ 1750450 h 1769825"/>
                  <a:gd name="connsiteX16-165" fmla="*/ 913677 w 1270969"/>
                  <a:gd name="connsiteY16-166" fmla="*/ 1750132 h 1769825"/>
                  <a:gd name="connsiteX17-167" fmla="*/ 940540 w 1270969"/>
                  <a:gd name="connsiteY17-168" fmla="*/ 1729552 h 1769825"/>
                  <a:gd name="connsiteX18-169" fmla="*/ 973435 w 1270969"/>
                  <a:gd name="connsiteY18-170" fmla="*/ 1682053 h 1769825"/>
                  <a:gd name="connsiteX19-171" fmla="*/ 1229218 w 1270969"/>
                  <a:gd name="connsiteY19-172" fmla="*/ 1215551 h 1769825"/>
                  <a:gd name="connsiteX20-173" fmla="*/ 1251545 w 1270969"/>
                  <a:gd name="connsiteY20-174" fmla="*/ 1046442 h 1769825"/>
                  <a:gd name="connsiteX21-175" fmla="*/ 1131700 w 1270969"/>
                  <a:gd name="connsiteY21-176" fmla="*/ 851579 h 1769825"/>
                  <a:gd name="connsiteX22-177" fmla="*/ 1035047 w 1270969"/>
                  <a:gd name="connsiteY22-178" fmla="*/ 810146 h 1769825"/>
                  <a:gd name="connsiteX23-179" fmla="*/ 1006512 w 1270969"/>
                  <a:gd name="connsiteY23-180" fmla="*/ 847666 h 1769825"/>
                  <a:gd name="connsiteX24-181" fmla="*/ 802802 w 1270969"/>
                  <a:gd name="connsiteY24-182" fmla="*/ 1208415 h 1769825"/>
                  <a:gd name="connsiteX25-183" fmla="*/ 474499 w 1270969"/>
                  <a:gd name="connsiteY25-184" fmla="*/ 640304 h 1769825"/>
                  <a:gd name="connsiteX26-185" fmla="*/ 459255 w 1270969"/>
                  <a:gd name="connsiteY26-186" fmla="*/ 615123 h 1769825"/>
                  <a:gd name="connsiteX27-187" fmla="*/ 458144 w 1270969"/>
                  <a:gd name="connsiteY27-188" fmla="*/ 613323 h 1769825"/>
                  <a:gd name="connsiteX28-189" fmla="*/ 454853 w 1270969"/>
                  <a:gd name="connsiteY28-190" fmla="*/ 529160 h 1769825"/>
                  <a:gd name="connsiteX29-191" fmla="*/ 510581 w 1270969"/>
                  <a:gd name="connsiteY29-192" fmla="*/ 415407 h 1769825"/>
                  <a:gd name="connsiteX30-193" fmla="*/ 542897 w 1270969"/>
                  <a:gd name="connsiteY30-194" fmla="*/ 268044 h 1769825"/>
                  <a:gd name="connsiteX31-195" fmla="*/ 432331 w 1270969"/>
                  <a:gd name="connsiteY31-196" fmla="*/ 84301 h 1769825"/>
                  <a:gd name="connsiteX32-197" fmla="*/ 339715 w 1270969"/>
                  <a:gd name="connsiteY32-198" fmla="*/ 7379 h 1769825"/>
                  <a:gd name="connsiteX0-199" fmla="*/ 339715 w 1270969"/>
                  <a:gd name="connsiteY0-200" fmla="*/ 7379 h 1769825"/>
                  <a:gd name="connsiteX1-201" fmla="*/ 311180 w 1270969"/>
                  <a:gd name="connsiteY1-202" fmla="*/ 44898 h 1769825"/>
                  <a:gd name="connsiteX2-203" fmla="*/ 102438 w 1270969"/>
                  <a:gd name="connsiteY2-204" fmla="*/ 414562 h 1769825"/>
                  <a:gd name="connsiteX3-205" fmla="*/ 68354 w 1270969"/>
                  <a:gd name="connsiteY3-206" fmla="*/ 474354 h 1769825"/>
                  <a:gd name="connsiteX4-207" fmla="*/ 50960 w 1270969"/>
                  <a:gd name="connsiteY4-208" fmla="*/ 587727 h 1769825"/>
                  <a:gd name="connsiteX5-209" fmla="*/ 520971 w 1270969"/>
                  <a:gd name="connsiteY5-210" fmla="*/ 1389478 h 1769825"/>
                  <a:gd name="connsiteX6-211" fmla="*/ 79482 w 1270969"/>
                  <a:gd name="connsiteY6-212" fmla="*/ 1391119 h 1769825"/>
                  <a:gd name="connsiteX7-213" fmla="*/ 21746 w 1270969"/>
                  <a:gd name="connsiteY7-214" fmla="*/ 1502266 h 1769825"/>
                  <a:gd name="connsiteX8-215" fmla="*/ 133241 w 1270969"/>
                  <a:gd name="connsiteY8-216" fmla="*/ 1702026 h 1769825"/>
                  <a:gd name="connsiteX9-217" fmla="*/ 291708 w 1270969"/>
                  <a:gd name="connsiteY9-218" fmla="*/ 1765149 h 1769825"/>
                  <a:gd name="connsiteX10-219" fmla="*/ 823711 w 1270969"/>
                  <a:gd name="connsiteY10-220" fmla="*/ 1769825 h 1769825"/>
                  <a:gd name="connsiteX11-221" fmla="*/ 881226 w 1270969"/>
                  <a:gd name="connsiteY11-222" fmla="*/ 1764324 h 1769825"/>
                  <a:gd name="connsiteX12-223" fmla="*/ 912307 w 1270969"/>
                  <a:gd name="connsiteY12-224" fmla="*/ 1750935 h 1769825"/>
                  <a:gd name="connsiteX13-225" fmla="*/ 912703 w 1270969"/>
                  <a:gd name="connsiteY13-226" fmla="*/ 1750878 h 1769825"/>
                  <a:gd name="connsiteX14-227" fmla="*/ 913041 w 1270969"/>
                  <a:gd name="connsiteY14-228" fmla="*/ 1750619 h 1769825"/>
                  <a:gd name="connsiteX15-229" fmla="*/ 913431 w 1270969"/>
                  <a:gd name="connsiteY15-230" fmla="*/ 1750450 h 1769825"/>
                  <a:gd name="connsiteX16-231" fmla="*/ 913677 w 1270969"/>
                  <a:gd name="connsiteY16-232" fmla="*/ 1750132 h 1769825"/>
                  <a:gd name="connsiteX17-233" fmla="*/ 940540 w 1270969"/>
                  <a:gd name="connsiteY17-234" fmla="*/ 1729552 h 1769825"/>
                  <a:gd name="connsiteX18-235" fmla="*/ 973435 w 1270969"/>
                  <a:gd name="connsiteY18-236" fmla="*/ 1682053 h 1769825"/>
                  <a:gd name="connsiteX19-237" fmla="*/ 1229218 w 1270969"/>
                  <a:gd name="connsiteY19-238" fmla="*/ 1215551 h 1769825"/>
                  <a:gd name="connsiteX20-239" fmla="*/ 1251545 w 1270969"/>
                  <a:gd name="connsiteY20-240" fmla="*/ 1046442 h 1769825"/>
                  <a:gd name="connsiteX21-241" fmla="*/ 1131700 w 1270969"/>
                  <a:gd name="connsiteY21-242" fmla="*/ 851579 h 1769825"/>
                  <a:gd name="connsiteX22-243" fmla="*/ 1035047 w 1270969"/>
                  <a:gd name="connsiteY22-244" fmla="*/ 810146 h 1769825"/>
                  <a:gd name="connsiteX23-245" fmla="*/ 1006512 w 1270969"/>
                  <a:gd name="connsiteY23-246" fmla="*/ 847666 h 1769825"/>
                  <a:gd name="connsiteX24-247" fmla="*/ 802802 w 1270969"/>
                  <a:gd name="connsiteY24-248" fmla="*/ 1208415 h 1769825"/>
                  <a:gd name="connsiteX25-249" fmla="*/ 474499 w 1270969"/>
                  <a:gd name="connsiteY25-250" fmla="*/ 640304 h 1769825"/>
                  <a:gd name="connsiteX26-251" fmla="*/ 459255 w 1270969"/>
                  <a:gd name="connsiteY26-252" fmla="*/ 615123 h 1769825"/>
                  <a:gd name="connsiteX27-253" fmla="*/ 458144 w 1270969"/>
                  <a:gd name="connsiteY27-254" fmla="*/ 613323 h 1769825"/>
                  <a:gd name="connsiteX28-255" fmla="*/ 454853 w 1270969"/>
                  <a:gd name="connsiteY28-256" fmla="*/ 529160 h 1769825"/>
                  <a:gd name="connsiteX29-257" fmla="*/ 517948 w 1270969"/>
                  <a:gd name="connsiteY29-258" fmla="*/ 413848 h 1769825"/>
                  <a:gd name="connsiteX30-259" fmla="*/ 542897 w 1270969"/>
                  <a:gd name="connsiteY30-260" fmla="*/ 268044 h 1769825"/>
                  <a:gd name="connsiteX31-261" fmla="*/ 432331 w 1270969"/>
                  <a:gd name="connsiteY31-262" fmla="*/ 84301 h 1769825"/>
                  <a:gd name="connsiteX32-263" fmla="*/ 339715 w 1270969"/>
                  <a:gd name="connsiteY32-264" fmla="*/ 7379 h 1769825"/>
                  <a:gd name="connsiteX0-265" fmla="*/ 339715 w 1270969"/>
                  <a:gd name="connsiteY0-266" fmla="*/ 7379 h 1769825"/>
                  <a:gd name="connsiteX1-267" fmla="*/ 311180 w 1270969"/>
                  <a:gd name="connsiteY1-268" fmla="*/ 44898 h 1769825"/>
                  <a:gd name="connsiteX2-269" fmla="*/ 102438 w 1270969"/>
                  <a:gd name="connsiteY2-270" fmla="*/ 414562 h 1769825"/>
                  <a:gd name="connsiteX3-271" fmla="*/ 68354 w 1270969"/>
                  <a:gd name="connsiteY3-272" fmla="*/ 474354 h 1769825"/>
                  <a:gd name="connsiteX4-273" fmla="*/ 50960 w 1270969"/>
                  <a:gd name="connsiteY4-274" fmla="*/ 587727 h 1769825"/>
                  <a:gd name="connsiteX5-275" fmla="*/ 520971 w 1270969"/>
                  <a:gd name="connsiteY5-276" fmla="*/ 1389478 h 1769825"/>
                  <a:gd name="connsiteX6-277" fmla="*/ 79482 w 1270969"/>
                  <a:gd name="connsiteY6-278" fmla="*/ 1391119 h 1769825"/>
                  <a:gd name="connsiteX7-279" fmla="*/ 21746 w 1270969"/>
                  <a:gd name="connsiteY7-280" fmla="*/ 1502266 h 1769825"/>
                  <a:gd name="connsiteX8-281" fmla="*/ 133241 w 1270969"/>
                  <a:gd name="connsiteY8-282" fmla="*/ 1702026 h 1769825"/>
                  <a:gd name="connsiteX9-283" fmla="*/ 291708 w 1270969"/>
                  <a:gd name="connsiteY9-284" fmla="*/ 1765149 h 1769825"/>
                  <a:gd name="connsiteX10-285" fmla="*/ 823711 w 1270969"/>
                  <a:gd name="connsiteY10-286" fmla="*/ 1769825 h 1769825"/>
                  <a:gd name="connsiteX11-287" fmla="*/ 881226 w 1270969"/>
                  <a:gd name="connsiteY11-288" fmla="*/ 1764324 h 1769825"/>
                  <a:gd name="connsiteX12-289" fmla="*/ 912307 w 1270969"/>
                  <a:gd name="connsiteY12-290" fmla="*/ 1750935 h 1769825"/>
                  <a:gd name="connsiteX13-291" fmla="*/ 912703 w 1270969"/>
                  <a:gd name="connsiteY13-292" fmla="*/ 1750878 h 1769825"/>
                  <a:gd name="connsiteX14-293" fmla="*/ 913041 w 1270969"/>
                  <a:gd name="connsiteY14-294" fmla="*/ 1750619 h 1769825"/>
                  <a:gd name="connsiteX15-295" fmla="*/ 913431 w 1270969"/>
                  <a:gd name="connsiteY15-296" fmla="*/ 1750450 h 1769825"/>
                  <a:gd name="connsiteX16-297" fmla="*/ 913677 w 1270969"/>
                  <a:gd name="connsiteY16-298" fmla="*/ 1750132 h 1769825"/>
                  <a:gd name="connsiteX17-299" fmla="*/ 940540 w 1270969"/>
                  <a:gd name="connsiteY17-300" fmla="*/ 1729552 h 1769825"/>
                  <a:gd name="connsiteX18-301" fmla="*/ 973435 w 1270969"/>
                  <a:gd name="connsiteY18-302" fmla="*/ 1682053 h 1769825"/>
                  <a:gd name="connsiteX19-303" fmla="*/ 1229218 w 1270969"/>
                  <a:gd name="connsiteY19-304" fmla="*/ 1215551 h 1769825"/>
                  <a:gd name="connsiteX20-305" fmla="*/ 1251545 w 1270969"/>
                  <a:gd name="connsiteY20-306" fmla="*/ 1046442 h 1769825"/>
                  <a:gd name="connsiteX21-307" fmla="*/ 1131700 w 1270969"/>
                  <a:gd name="connsiteY21-308" fmla="*/ 851579 h 1769825"/>
                  <a:gd name="connsiteX22-309" fmla="*/ 1035047 w 1270969"/>
                  <a:gd name="connsiteY22-310" fmla="*/ 810146 h 1769825"/>
                  <a:gd name="connsiteX23-311" fmla="*/ 1006512 w 1270969"/>
                  <a:gd name="connsiteY23-312" fmla="*/ 847666 h 1769825"/>
                  <a:gd name="connsiteX24-313" fmla="*/ 802802 w 1270969"/>
                  <a:gd name="connsiteY24-314" fmla="*/ 1208415 h 1769825"/>
                  <a:gd name="connsiteX25-315" fmla="*/ 474499 w 1270969"/>
                  <a:gd name="connsiteY25-316" fmla="*/ 640304 h 1769825"/>
                  <a:gd name="connsiteX26-317" fmla="*/ 459255 w 1270969"/>
                  <a:gd name="connsiteY26-318" fmla="*/ 615123 h 1769825"/>
                  <a:gd name="connsiteX27-319" fmla="*/ 458144 w 1270969"/>
                  <a:gd name="connsiteY27-320" fmla="*/ 613323 h 1769825"/>
                  <a:gd name="connsiteX28-321" fmla="*/ 454853 w 1270969"/>
                  <a:gd name="connsiteY28-322" fmla="*/ 529160 h 1769825"/>
                  <a:gd name="connsiteX29-323" fmla="*/ 537569 w 1270969"/>
                  <a:gd name="connsiteY29-324" fmla="*/ 371982 h 1769825"/>
                  <a:gd name="connsiteX30-325" fmla="*/ 542897 w 1270969"/>
                  <a:gd name="connsiteY30-326" fmla="*/ 268044 h 1769825"/>
                  <a:gd name="connsiteX31-327" fmla="*/ 432331 w 1270969"/>
                  <a:gd name="connsiteY31-328" fmla="*/ 84301 h 1769825"/>
                  <a:gd name="connsiteX32-329" fmla="*/ 339715 w 1270969"/>
                  <a:gd name="connsiteY32-330" fmla="*/ 7379 h 1769825"/>
                  <a:gd name="connsiteX0-331" fmla="*/ 339715 w 1270969"/>
                  <a:gd name="connsiteY0-332" fmla="*/ 7379 h 1769825"/>
                  <a:gd name="connsiteX1-333" fmla="*/ 311180 w 1270969"/>
                  <a:gd name="connsiteY1-334" fmla="*/ 44898 h 1769825"/>
                  <a:gd name="connsiteX2-335" fmla="*/ 102438 w 1270969"/>
                  <a:gd name="connsiteY2-336" fmla="*/ 414562 h 1769825"/>
                  <a:gd name="connsiteX3-337" fmla="*/ 68354 w 1270969"/>
                  <a:gd name="connsiteY3-338" fmla="*/ 474354 h 1769825"/>
                  <a:gd name="connsiteX4-339" fmla="*/ 50960 w 1270969"/>
                  <a:gd name="connsiteY4-340" fmla="*/ 587727 h 1769825"/>
                  <a:gd name="connsiteX5-341" fmla="*/ 520971 w 1270969"/>
                  <a:gd name="connsiteY5-342" fmla="*/ 1389478 h 1769825"/>
                  <a:gd name="connsiteX6-343" fmla="*/ 79482 w 1270969"/>
                  <a:gd name="connsiteY6-344" fmla="*/ 1391119 h 1769825"/>
                  <a:gd name="connsiteX7-345" fmla="*/ 21746 w 1270969"/>
                  <a:gd name="connsiteY7-346" fmla="*/ 1502266 h 1769825"/>
                  <a:gd name="connsiteX8-347" fmla="*/ 133241 w 1270969"/>
                  <a:gd name="connsiteY8-348" fmla="*/ 1702026 h 1769825"/>
                  <a:gd name="connsiteX9-349" fmla="*/ 291708 w 1270969"/>
                  <a:gd name="connsiteY9-350" fmla="*/ 1765149 h 1769825"/>
                  <a:gd name="connsiteX10-351" fmla="*/ 823711 w 1270969"/>
                  <a:gd name="connsiteY10-352" fmla="*/ 1769825 h 1769825"/>
                  <a:gd name="connsiteX11-353" fmla="*/ 881226 w 1270969"/>
                  <a:gd name="connsiteY11-354" fmla="*/ 1764324 h 1769825"/>
                  <a:gd name="connsiteX12-355" fmla="*/ 912307 w 1270969"/>
                  <a:gd name="connsiteY12-356" fmla="*/ 1750935 h 1769825"/>
                  <a:gd name="connsiteX13-357" fmla="*/ 912703 w 1270969"/>
                  <a:gd name="connsiteY13-358" fmla="*/ 1750878 h 1769825"/>
                  <a:gd name="connsiteX14-359" fmla="*/ 913041 w 1270969"/>
                  <a:gd name="connsiteY14-360" fmla="*/ 1750619 h 1769825"/>
                  <a:gd name="connsiteX15-361" fmla="*/ 913431 w 1270969"/>
                  <a:gd name="connsiteY15-362" fmla="*/ 1750450 h 1769825"/>
                  <a:gd name="connsiteX16-363" fmla="*/ 913677 w 1270969"/>
                  <a:gd name="connsiteY16-364" fmla="*/ 1750132 h 1769825"/>
                  <a:gd name="connsiteX17-365" fmla="*/ 940540 w 1270969"/>
                  <a:gd name="connsiteY17-366" fmla="*/ 1729552 h 1769825"/>
                  <a:gd name="connsiteX18-367" fmla="*/ 973435 w 1270969"/>
                  <a:gd name="connsiteY18-368" fmla="*/ 1682053 h 1769825"/>
                  <a:gd name="connsiteX19-369" fmla="*/ 1229218 w 1270969"/>
                  <a:gd name="connsiteY19-370" fmla="*/ 1215551 h 1769825"/>
                  <a:gd name="connsiteX20-371" fmla="*/ 1251545 w 1270969"/>
                  <a:gd name="connsiteY20-372" fmla="*/ 1046442 h 1769825"/>
                  <a:gd name="connsiteX21-373" fmla="*/ 1131700 w 1270969"/>
                  <a:gd name="connsiteY21-374" fmla="*/ 851579 h 1769825"/>
                  <a:gd name="connsiteX22-375" fmla="*/ 1035047 w 1270969"/>
                  <a:gd name="connsiteY22-376" fmla="*/ 810146 h 1769825"/>
                  <a:gd name="connsiteX23-377" fmla="*/ 1006512 w 1270969"/>
                  <a:gd name="connsiteY23-378" fmla="*/ 847666 h 1769825"/>
                  <a:gd name="connsiteX24-379" fmla="*/ 802802 w 1270969"/>
                  <a:gd name="connsiteY24-380" fmla="*/ 1208415 h 1769825"/>
                  <a:gd name="connsiteX25-381" fmla="*/ 474499 w 1270969"/>
                  <a:gd name="connsiteY25-382" fmla="*/ 640304 h 1769825"/>
                  <a:gd name="connsiteX26-383" fmla="*/ 459255 w 1270969"/>
                  <a:gd name="connsiteY26-384" fmla="*/ 615123 h 1769825"/>
                  <a:gd name="connsiteX27-385" fmla="*/ 458144 w 1270969"/>
                  <a:gd name="connsiteY27-386" fmla="*/ 613323 h 1769825"/>
                  <a:gd name="connsiteX28-387" fmla="*/ 454853 w 1270969"/>
                  <a:gd name="connsiteY28-388" fmla="*/ 529160 h 1769825"/>
                  <a:gd name="connsiteX29-389" fmla="*/ 537569 w 1270969"/>
                  <a:gd name="connsiteY29-390" fmla="*/ 371982 h 1769825"/>
                  <a:gd name="connsiteX30-391" fmla="*/ 542897 w 1270969"/>
                  <a:gd name="connsiteY30-392" fmla="*/ 268044 h 1769825"/>
                  <a:gd name="connsiteX31-393" fmla="*/ 432331 w 1270969"/>
                  <a:gd name="connsiteY31-394" fmla="*/ 84301 h 1769825"/>
                  <a:gd name="connsiteX32-395" fmla="*/ 339715 w 1270969"/>
                  <a:gd name="connsiteY32-396" fmla="*/ 7379 h 1769825"/>
                  <a:gd name="connsiteX0-397" fmla="*/ 339715 w 1270969"/>
                  <a:gd name="connsiteY0-398" fmla="*/ 7379 h 1769825"/>
                  <a:gd name="connsiteX1-399" fmla="*/ 311180 w 1270969"/>
                  <a:gd name="connsiteY1-400" fmla="*/ 44898 h 1769825"/>
                  <a:gd name="connsiteX2-401" fmla="*/ 102438 w 1270969"/>
                  <a:gd name="connsiteY2-402" fmla="*/ 414562 h 1769825"/>
                  <a:gd name="connsiteX3-403" fmla="*/ 68354 w 1270969"/>
                  <a:gd name="connsiteY3-404" fmla="*/ 474354 h 1769825"/>
                  <a:gd name="connsiteX4-405" fmla="*/ 50960 w 1270969"/>
                  <a:gd name="connsiteY4-406" fmla="*/ 587727 h 1769825"/>
                  <a:gd name="connsiteX5-407" fmla="*/ 520971 w 1270969"/>
                  <a:gd name="connsiteY5-408" fmla="*/ 1389478 h 1769825"/>
                  <a:gd name="connsiteX6-409" fmla="*/ 79482 w 1270969"/>
                  <a:gd name="connsiteY6-410" fmla="*/ 1391119 h 1769825"/>
                  <a:gd name="connsiteX7-411" fmla="*/ 21746 w 1270969"/>
                  <a:gd name="connsiteY7-412" fmla="*/ 1502266 h 1769825"/>
                  <a:gd name="connsiteX8-413" fmla="*/ 133241 w 1270969"/>
                  <a:gd name="connsiteY8-414" fmla="*/ 1702026 h 1769825"/>
                  <a:gd name="connsiteX9-415" fmla="*/ 291708 w 1270969"/>
                  <a:gd name="connsiteY9-416" fmla="*/ 1765149 h 1769825"/>
                  <a:gd name="connsiteX10-417" fmla="*/ 823711 w 1270969"/>
                  <a:gd name="connsiteY10-418" fmla="*/ 1769825 h 1769825"/>
                  <a:gd name="connsiteX11-419" fmla="*/ 881226 w 1270969"/>
                  <a:gd name="connsiteY11-420" fmla="*/ 1764324 h 1769825"/>
                  <a:gd name="connsiteX12-421" fmla="*/ 912307 w 1270969"/>
                  <a:gd name="connsiteY12-422" fmla="*/ 1750935 h 1769825"/>
                  <a:gd name="connsiteX13-423" fmla="*/ 912703 w 1270969"/>
                  <a:gd name="connsiteY13-424" fmla="*/ 1750878 h 1769825"/>
                  <a:gd name="connsiteX14-425" fmla="*/ 913041 w 1270969"/>
                  <a:gd name="connsiteY14-426" fmla="*/ 1750619 h 1769825"/>
                  <a:gd name="connsiteX15-427" fmla="*/ 913431 w 1270969"/>
                  <a:gd name="connsiteY15-428" fmla="*/ 1750450 h 1769825"/>
                  <a:gd name="connsiteX16-429" fmla="*/ 913677 w 1270969"/>
                  <a:gd name="connsiteY16-430" fmla="*/ 1750132 h 1769825"/>
                  <a:gd name="connsiteX17-431" fmla="*/ 940540 w 1270969"/>
                  <a:gd name="connsiteY17-432" fmla="*/ 1729552 h 1769825"/>
                  <a:gd name="connsiteX18-433" fmla="*/ 973435 w 1270969"/>
                  <a:gd name="connsiteY18-434" fmla="*/ 1682053 h 1769825"/>
                  <a:gd name="connsiteX19-435" fmla="*/ 1229218 w 1270969"/>
                  <a:gd name="connsiteY19-436" fmla="*/ 1215551 h 1769825"/>
                  <a:gd name="connsiteX20-437" fmla="*/ 1251545 w 1270969"/>
                  <a:gd name="connsiteY20-438" fmla="*/ 1046442 h 1769825"/>
                  <a:gd name="connsiteX21-439" fmla="*/ 1131700 w 1270969"/>
                  <a:gd name="connsiteY21-440" fmla="*/ 851579 h 1769825"/>
                  <a:gd name="connsiteX22-441" fmla="*/ 1035047 w 1270969"/>
                  <a:gd name="connsiteY22-442" fmla="*/ 810146 h 1769825"/>
                  <a:gd name="connsiteX23-443" fmla="*/ 1006512 w 1270969"/>
                  <a:gd name="connsiteY23-444" fmla="*/ 847666 h 1769825"/>
                  <a:gd name="connsiteX24-445" fmla="*/ 802802 w 1270969"/>
                  <a:gd name="connsiteY24-446" fmla="*/ 1208415 h 1769825"/>
                  <a:gd name="connsiteX25-447" fmla="*/ 474499 w 1270969"/>
                  <a:gd name="connsiteY25-448" fmla="*/ 640304 h 1769825"/>
                  <a:gd name="connsiteX26-449" fmla="*/ 459255 w 1270969"/>
                  <a:gd name="connsiteY26-450" fmla="*/ 615123 h 1769825"/>
                  <a:gd name="connsiteX27-451" fmla="*/ 458144 w 1270969"/>
                  <a:gd name="connsiteY27-452" fmla="*/ 613323 h 1769825"/>
                  <a:gd name="connsiteX28-453" fmla="*/ 454853 w 1270969"/>
                  <a:gd name="connsiteY28-454" fmla="*/ 529160 h 1769825"/>
                  <a:gd name="connsiteX29-455" fmla="*/ 537569 w 1270969"/>
                  <a:gd name="connsiteY29-456" fmla="*/ 371982 h 1769825"/>
                  <a:gd name="connsiteX30-457" fmla="*/ 542897 w 1270969"/>
                  <a:gd name="connsiteY30-458" fmla="*/ 268044 h 1769825"/>
                  <a:gd name="connsiteX31-459" fmla="*/ 432331 w 1270969"/>
                  <a:gd name="connsiteY31-460" fmla="*/ 84301 h 1769825"/>
                  <a:gd name="connsiteX32-461" fmla="*/ 339715 w 1270969"/>
                  <a:gd name="connsiteY32-462" fmla="*/ 7379 h 1769825"/>
                  <a:gd name="connsiteX0-463" fmla="*/ 339715 w 1270969"/>
                  <a:gd name="connsiteY0-464" fmla="*/ 7379 h 1769825"/>
                  <a:gd name="connsiteX1-465" fmla="*/ 311180 w 1270969"/>
                  <a:gd name="connsiteY1-466" fmla="*/ 44898 h 1769825"/>
                  <a:gd name="connsiteX2-467" fmla="*/ 102438 w 1270969"/>
                  <a:gd name="connsiteY2-468" fmla="*/ 414562 h 1769825"/>
                  <a:gd name="connsiteX3-469" fmla="*/ 68354 w 1270969"/>
                  <a:gd name="connsiteY3-470" fmla="*/ 474354 h 1769825"/>
                  <a:gd name="connsiteX4-471" fmla="*/ 50960 w 1270969"/>
                  <a:gd name="connsiteY4-472" fmla="*/ 587727 h 1769825"/>
                  <a:gd name="connsiteX5-473" fmla="*/ 520971 w 1270969"/>
                  <a:gd name="connsiteY5-474" fmla="*/ 1389478 h 1769825"/>
                  <a:gd name="connsiteX6-475" fmla="*/ 79482 w 1270969"/>
                  <a:gd name="connsiteY6-476" fmla="*/ 1391119 h 1769825"/>
                  <a:gd name="connsiteX7-477" fmla="*/ 21746 w 1270969"/>
                  <a:gd name="connsiteY7-478" fmla="*/ 1502266 h 1769825"/>
                  <a:gd name="connsiteX8-479" fmla="*/ 133241 w 1270969"/>
                  <a:gd name="connsiteY8-480" fmla="*/ 1702026 h 1769825"/>
                  <a:gd name="connsiteX9-481" fmla="*/ 291708 w 1270969"/>
                  <a:gd name="connsiteY9-482" fmla="*/ 1765149 h 1769825"/>
                  <a:gd name="connsiteX10-483" fmla="*/ 823711 w 1270969"/>
                  <a:gd name="connsiteY10-484" fmla="*/ 1769825 h 1769825"/>
                  <a:gd name="connsiteX11-485" fmla="*/ 881226 w 1270969"/>
                  <a:gd name="connsiteY11-486" fmla="*/ 1764324 h 1769825"/>
                  <a:gd name="connsiteX12-487" fmla="*/ 912307 w 1270969"/>
                  <a:gd name="connsiteY12-488" fmla="*/ 1750935 h 1769825"/>
                  <a:gd name="connsiteX13-489" fmla="*/ 912703 w 1270969"/>
                  <a:gd name="connsiteY13-490" fmla="*/ 1750878 h 1769825"/>
                  <a:gd name="connsiteX14-491" fmla="*/ 913041 w 1270969"/>
                  <a:gd name="connsiteY14-492" fmla="*/ 1750619 h 1769825"/>
                  <a:gd name="connsiteX15-493" fmla="*/ 913431 w 1270969"/>
                  <a:gd name="connsiteY15-494" fmla="*/ 1750450 h 1769825"/>
                  <a:gd name="connsiteX16-495" fmla="*/ 913677 w 1270969"/>
                  <a:gd name="connsiteY16-496" fmla="*/ 1750132 h 1769825"/>
                  <a:gd name="connsiteX17-497" fmla="*/ 940540 w 1270969"/>
                  <a:gd name="connsiteY17-498" fmla="*/ 1729552 h 1769825"/>
                  <a:gd name="connsiteX18-499" fmla="*/ 973435 w 1270969"/>
                  <a:gd name="connsiteY18-500" fmla="*/ 1682053 h 1769825"/>
                  <a:gd name="connsiteX19-501" fmla="*/ 1229218 w 1270969"/>
                  <a:gd name="connsiteY19-502" fmla="*/ 1215551 h 1769825"/>
                  <a:gd name="connsiteX20-503" fmla="*/ 1251545 w 1270969"/>
                  <a:gd name="connsiteY20-504" fmla="*/ 1046442 h 1769825"/>
                  <a:gd name="connsiteX21-505" fmla="*/ 1131700 w 1270969"/>
                  <a:gd name="connsiteY21-506" fmla="*/ 851579 h 1769825"/>
                  <a:gd name="connsiteX22-507" fmla="*/ 1035047 w 1270969"/>
                  <a:gd name="connsiteY22-508" fmla="*/ 810146 h 1769825"/>
                  <a:gd name="connsiteX23-509" fmla="*/ 1006512 w 1270969"/>
                  <a:gd name="connsiteY23-510" fmla="*/ 847666 h 1769825"/>
                  <a:gd name="connsiteX24-511" fmla="*/ 802802 w 1270969"/>
                  <a:gd name="connsiteY24-512" fmla="*/ 1208415 h 1769825"/>
                  <a:gd name="connsiteX25-513" fmla="*/ 474499 w 1270969"/>
                  <a:gd name="connsiteY25-514" fmla="*/ 640304 h 1769825"/>
                  <a:gd name="connsiteX26-515" fmla="*/ 459255 w 1270969"/>
                  <a:gd name="connsiteY26-516" fmla="*/ 615123 h 1769825"/>
                  <a:gd name="connsiteX27-517" fmla="*/ 458144 w 1270969"/>
                  <a:gd name="connsiteY27-518" fmla="*/ 613323 h 1769825"/>
                  <a:gd name="connsiteX28-519" fmla="*/ 454853 w 1270969"/>
                  <a:gd name="connsiteY28-520" fmla="*/ 529160 h 1769825"/>
                  <a:gd name="connsiteX29-521" fmla="*/ 537569 w 1270969"/>
                  <a:gd name="connsiteY29-522" fmla="*/ 371982 h 1769825"/>
                  <a:gd name="connsiteX30-523" fmla="*/ 542897 w 1270969"/>
                  <a:gd name="connsiteY30-524" fmla="*/ 268044 h 1769825"/>
                  <a:gd name="connsiteX31-525" fmla="*/ 432331 w 1270969"/>
                  <a:gd name="connsiteY31-526" fmla="*/ 84301 h 1769825"/>
                  <a:gd name="connsiteX32-527" fmla="*/ 339715 w 1270969"/>
                  <a:gd name="connsiteY32-528" fmla="*/ 7379 h 1769825"/>
                  <a:gd name="connsiteX0-529" fmla="*/ 339715 w 1270969"/>
                  <a:gd name="connsiteY0-530" fmla="*/ 7379 h 1769825"/>
                  <a:gd name="connsiteX1-531" fmla="*/ 311180 w 1270969"/>
                  <a:gd name="connsiteY1-532" fmla="*/ 44898 h 1769825"/>
                  <a:gd name="connsiteX2-533" fmla="*/ 102438 w 1270969"/>
                  <a:gd name="connsiteY2-534" fmla="*/ 414562 h 1769825"/>
                  <a:gd name="connsiteX3-535" fmla="*/ 68354 w 1270969"/>
                  <a:gd name="connsiteY3-536" fmla="*/ 474354 h 1769825"/>
                  <a:gd name="connsiteX4-537" fmla="*/ 50960 w 1270969"/>
                  <a:gd name="connsiteY4-538" fmla="*/ 587727 h 1769825"/>
                  <a:gd name="connsiteX5-539" fmla="*/ 520971 w 1270969"/>
                  <a:gd name="connsiteY5-540" fmla="*/ 1389478 h 1769825"/>
                  <a:gd name="connsiteX6-541" fmla="*/ 79482 w 1270969"/>
                  <a:gd name="connsiteY6-542" fmla="*/ 1391119 h 1769825"/>
                  <a:gd name="connsiteX7-543" fmla="*/ 21746 w 1270969"/>
                  <a:gd name="connsiteY7-544" fmla="*/ 1502266 h 1769825"/>
                  <a:gd name="connsiteX8-545" fmla="*/ 133241 w 1270969"/>
                  <a:gd name="connsiteY8-546" fmla="*/ 1702026 h 1769825"/>
                  <a:gd name="connsiteX9-547" fmla="*/ 291708 w 1270969"/>
                  <a:gd name="connsiteY9-548" fmla="*/ 1765149 h 1769825"/>
                  <a:gd name="connsiteX10-549" fmla="*/ 823711 w 1270969"/>
                  <a:gd name="connsiteY10-550" fmla="*/ 1769825 h 1769825"/>
                  <a:gd name="connsiteX11-551" fmla="*/ 881226 w 1270969"/>
                  <a:gd name="connsiteY11-552" fmla="*/ 1764324 h 1769825"/>
                  <a:gd name="connsiteX12-553" fmla="*/ 912307 w 1270969"/>
                  <a:gd name="connsiteY12-554" fmla="*/ 1750935 h 1769825"/>
                  <a:gd name="connsiteX13-555" fmla="*/ 912703 w 1270969"/>
                  <a:gd name="connsiteY13-556" fmla="*/ 1750878 h 1769825"/>
                  <a:gd name="connsiteX14-557" fmla="*/ 913041 w 1270969"/>
                  <a:gd name="connsiteY14-558" fmla="*/ 1750619 h 1769825"/>
                  <a:gd name="connsiteX15-559" fmla="*/ 913431 w 1270969"/>
                  <a:gd name="connsiteY15-560" fmla="*/ 1750450 h 1769825"/>
                  <a:gd name="connsiteX16-561" fmla="*/ 913677 w 1270969"/>
                  <a:gd name="connsiteY16-562" fmla="*/ 1750132 h 1769825"/>
                  <a:gd name="connsiteX17-563" fmla="*/ 940540 w 1270969"/>
                  <a:gd name="connsiteY17-564" fmla="*/ 1729552 h 1769825"/>
                  <a:gd name="connsiteX18-565" fmla="*/ 973435 w 1270969"/>
                  <a:gd name="connsiteY18-566" fmla="*/ 1682053 h 1769825"/>
                  <a:gd name="connsiteX19-567" fmla="*/ 1229218 w 1270969"/>
                  <a:gd name="connsiteY19-568" fmla="*/ 1215551 h 1769825"/>
                  <a:gd name="connsiteX20-569" fmla="*/ 1251545 w 1270969"/>
                  <a:gd name="connsiteY20-570" fmla="*/ 1046442 h 1769825"/>
                  <a:gd name="connsiteX21-571" fmla="*/ 1131700 w 1270969"/>
                  <a:gd name="connsiteY21-572" fmla="*/ 851579 h 1769825"/>
                  <a:gd name="connsiteX22-573" fmla="*/ 1035047 w 1270969"/>
                  <a:gd name="connsiteY22-574" fmla="*/ 810146 h 1769825"/>
                  <a:gd name="connsiteX23-575" fmla="*/ 1006512 w 1270969"/>
                  <a:gd name="connsiteY23-576" fmla="*/ 847666 h 1769825"/>
                  <a:gd name="connsiteX24-577" fmla="*/ 802802 w 1270969"/>
                  <a:gd name="connsiteY24-578" fmla="*/ 1208415 h 1769825"/>
                  <a:gd name="connsiteX25-579" fmla="*/ 474499 w 1270969"/>
                  <a:gd name="connsiteY25-580" fmla="*/ 640304 h 1769825"/>
                  <a:gd name="connsiteX26-581" fmla="*/ 459255 w 1270969"/>
                  <a:gd name="connsiteY26-582" fmla="*/ 615123 h 1769825"/>
                  <a:gd name="connsiteX27-583" fmla="*/ 458144 w 1270969"/>
                  <a:gd name="connsiteY27-584" fmla="*/ 613323 h 1769825"/>
                  <a:gd name="connsiteX28-585" fmla="*/ 454853 w 1270969"/>
                  <a:gd name="connsiteY28-586" fmla="*/ 529160 h 1769825"/>
                  <a:gd name="connsiteX29-587" fmla="*/ 543237 w 1270969"/>
                  <a:gd name="connsiteY29-588" fmla="*/ 376941 h 1769825"/>
                  <a:gd name="connsiteX30-589" fmla="*/ 542897 w 1270969"/>
                  <a:gd name="connsiteY30-590" fmla="*/ 268044 h 1769825"/>
                  <a:gd name="connsiteX31-591" fmla="*/ 432331 w 1270969"/>
                  <a:gd name="connsiteY31-592" fmla="*/ 84301 h 1769825"/>
                  <a:gd name="connsiteX32-593" fmla="*/ 339715 w 1270969"/>
                  <a:gd name="connsiteY32-594" fmla="*/ 7379 h 1769825"/>
                  <a:gd name="connsiteX0-595" fmla="*/ 339715 w 1270969"/>
                  <a:gd name="connsiteY0-596" fmla="*/ 7379 h 1769825"/>
                  <a:gd name="connsiteX1-597" fmla="*/ 311180 w 1270969"/>
                  <a:gd name="connsiteY1-598" fmla="*/ 44898 h 1769825"/>
                  <a:gd name="connsiteX2-599" fmla="*/ 102438 w 1270969"/>
                  <a:gd name="connsiteY2-600" fmla="*/ 414562 h 1769825"/>
                  <a:gd name="connsiteX3-601" fmla="*/ 68354 w 1270969"/>
                  <a:gd name="connsiteY3-602" fmla="*/ 474354 h 1769825"/>
                  <a:gd name="connsiteX4-603" fmla="*/ 50960 w 1270969"/>
                  <a:gd name="connsiteY4-604" fmla="*/ 587727 h 1769825"/>
                  <a:gd name="connsiteX5-605" fmla="*/ 520971 w 1270969"/>
                  <a:gd name="connsiteY5-606" fmla="*/ 1389478 h 1769825"/>
                  <a:gd name="connsiteX6-607" fmla="*/ 79482 w 1270969"/>
                  <a:gd name="connsiteY6-608" fmla="*/ 1391119 h 1769825"/>
                  <a:gd name="connsiteX7-609" fmla="*/ 21746 w 1270969"/>
                  <a:gd name="connsiteY7-610" fmla="*/ 1502266 h 1769825"/>
                  <a:gd name="connsiteX8-611" fmla="*/ 133241 w 1270969"/>
                  <a:gd name="connsiteY8-612" fmla="*/ 1702026 h 1769825"/>
                  <a:gd name="connsiteX9-613" fmla="*/ 291708 w 1270969"/>
                  <a:gd name="connsiteY9-614" fmla="*/ 1765149 h 1769825"/>
                  <a:gd name="connsiteX10-615" fmla="*/ 823711 w 1270969"/>
                  <a:gd name="connsiteY10-616" fmla="*/ 1769825 h 1769825"/>
                  <a:gd name="connsiteX11-617" fmla="*/ 881226 w 1270969"/>
                  <a:gd name="connsiteY11-618" fmla="*/ 1764324 h 1769825"/>
                  <a:gd name="connsiteX12-619" fmla="*/ 912307 w 1270969"/>
                  <a:gd name="connsiteY12-620" fmla="*/ 1750935 h 1769825"/>
                  <a:gd name="connsiteX13-621" fmla="*/ 912703 w 1270969"/>
                  <a:gd name="connsiteY13-622" fmla="*/ 1750878 h 1769825"/>
                  <a:gd name="connsiteX14-623" fmla="*/ 913041 w 1270969"/>
                  <a:gd name="connsiteY14-624" fmla="*/ 1750619 h 1769825"/>
                  <a:gd name="connsiteX15-625" fmla="*/ 913431 w 1270969"/>
                  <a:gd name="connsiteY15-626" fmla="*/ 1750450 h 1769825"/>
                  <a:gd name="connsiteX16-627" fmla="*/ 913677 w 1270969"/>
                  <a:gd name="connsiteY16-628" fmla="*/ 1750132 h 1769825"/>
                  <a:gd name="connsiteX17-629" fmla="*/ 940540 w 1270969"/>
                  <a:gd name="connsiteY17-630" fmla="*/ 1729552 h 1769825"/>
                  <a:gd name="connsiteX18-631" fmla="*/ 973435 w 1270969"/>
                  <a:gd name="connsiteY18-632" fmla="*/ 1682053 h 1769825"/>
                  <a:gd name="connsiteX19-633" fmla="*/ 1229218 w 1270969"/>
                  <a:gd name="connsiteY19-634" fmla="*/ 1215551 h 1769825"/>
                  <a:gd name="connsiteX20-635" fmla="*/ 1251545 w 1270969"/>
                  <a:gd name="connsiteY20-636" fmla="*/ 1046442 h 1769825"/>
                  <a:gd name="connsiteX21-637" fmla="*/ 1131700 w 1270969"/>
                  <a:gd name="connsiteY21-638" fmla="*/ 851579 h 1769825"/>
                  <a:gd name="connsiteX22-639" fmla="*/ 1035047 w 1270969"/>
                  <a:gd name="connsiteY22-640" fmla="*/ 810146 h 1769825"/>
                  <a:gd name="connsiteX23-641" fmla="*/ 1006512 w 1270969"/>
                  <a:gd name="connsiteY23-642" fmla="*/ 847666 h 1769825"/>
                  <a:gd name="connsiteX24-643" fmla="*/ 802802 w 1270969"/>
                  <a:gd name="connsiteY24-644" fmla="*/ 1208415 h 1769825"/>
                  <a:gd name="connsiteX25-645" fmla="*/ 474499 w 1270969"/>
                  <a:gd name="connsiteY25-646" fmla="*/ 640304 h 1769825"/>
                  <a:gd name="connsiteX26-647" fmla="*/ 459255 w 1270969"/>
                  <a:gd name="connsiteY26-648" fmla="*/ 615123 h 1769825"/>
                  <a:gd name="connsiteX27-649" fmla="*/ 458144 w 1270969"/>
                  <a:gd name="connsiteY27-650" fmla="*/ 613323 h 1769825"/>
                  <a:gd name="connsiteX28-651" fmla="*/ 454853 w 1270969"/>
                  <a:gd name="connsiteY28-652" fmla="*/ 529160 h 1769825"/>
                  <a:gd name="connsiteX29-653" fmla="*/ 543237 w 1270969"/>
                  <a:gd name="connsiteY29-654" fmla="*/ 376941 h 1769825"/>
                  <a:gd name="connsiteX30-655" fmla="*/ 542897 w 1270969"/>
                  <a:gd name="connsiteY30-656" fmla="*/ 268044 h 1769825"/>
                  <a:gd name="connsiteX31-657" fmla="*/ 432331 w 1270969"/>
                  <a:gd name="connsiteY31-658" fmla="*/ 84301 h 1769825"/>
                  <a:gd name="connsiteX32-659" fmla="*/ 339715 w 1270969"/>
                  <a:gd name="connsiteY32-660" fmla="*/ 7379 h 1769825"/>
                  <a:gd name="connsiteX0-661" fmla="*/ 339715 w 1270969"/>
                  <a:gd name="connsiteY0-662" fmla="*/ 7379 h 1769825"/>
                  <a:gd name="connsiteX1-663" fmla="*/ 311180 w 1270969"/>
                  <a:gd name="connsiteY1-664" fmla="*/ 44898 h 1769825"/>
                  <a:gd name="connsiteX2-665" fmla="*/ 102438 w 1270969"/>
                  <a:gd name="connsiteY2-666" fmla="*/ 414562 h 1769825"/>
                  <a:gd name="connsiteX3-667" fmla="*/ 68354 w 1270969"/>
                  <a:gd name="connsiteY3-668" fmla="*/ 474354 h 1769825"/>
                  <a:gd name="connsiteX4-669" fmla="*/ 50960 w 1270969"/>
                  <a:gd name="connsiteY4-670" fmla="*/ 587727 h 1769825"/>
                  <a:gd name="connsiteX5-671" fmla="*/ 520971 w 1270969"/>
                  <a:gd name="connsiteY5-672" fmla="*/ 1389478 h 1769825"/>
                  <a:gd name="connsiteX6-673" fmla="*/ 79482 w 1270969"/>
                  <a:gd name="connsiteY6-674" fmla="*/ 1391119 h 1769825"/>
                  <a:gd name="connsiteX7-675" fmla="*/ 21746 w 1270969"/>
                  <a:gd name="connsiteY7-676" fmla="*/ 1502266 h 1769825"/>
                  <a:gd name="connsiteX8-677" fmla="*/ 133241 w 1270969"/>
                  <a:gd name="connsiteY8-678" fmla="*/ 1702026 h 1769825"/>
                  <a:gd name="connsiteX9-679" fmla="*/ 291708 w 1270969"/>
                  <a:gd name="connsiteY9-680" fmla="*/ 1765149 h 1769825"/>
                  <a:gd name="connsiteX10-681" fmla="*/ 823711 w 1270969"/>
                  <a:gd name="connsiteY10-682" fmla="*/ 1769825 h 1769825"/>
                  <a:gd name="connsiteX11-683" fmla="*/ 881226 w 1270969"/>
                  <a:gd name="connsiteY11-684" fmla="*/ 1764324 h 1769825"/>
                  <a:gd name="connsiteX12-685" fmla="*/ 912307 w 1270969"/>
                  <a:gd name="connsiteY12-686" fmla="*/ 1750935 h 1769825"/>
                  <a:gd name="connsiteX13-687" fmla="*/ 912703 w 1270969"/>
                  <a:gd name="connsiteY13-688" fmla="*/ 1750878 h 1769825"/>
                  <a:gd name="connsiteX14-689" fmla="*/ 913041 w 1270969"/>
                  <a:gd name="connsiteY14-690" fmla="*/ 1750619 h 1769825"/>
                  <a:gd name="connsiteX15-691" fmla="*/ 913431 w 1270969"/>
                  <a:gd name="connsiteY15-692" fmla="*/ 1750450 h 1769825"/>
                  <a:gd name="connsiteX16-693" fmla="*/ 913677 w 1270969"/>
                  <a:gd name="connsiteY16-694" fmla="*/ 1750132 h 1769825"/>
                  <a:gd name="connsiteX17-695" fmla="*/ 940540 w 1270969"/>
                  <a:gd name="connsiteY17-696" fmla="*/ 1729552 h 1769825"/>
                  <a:gd name="connsiteX18-697" fmla="*/ 973435 w 1270969"/>
                  <a:gd name="connsiteY18-698" fmla="*/ 1682053 h 1769825"/>
                  <a:gd name="connsiteX19-699" fmla="*/ 1229218 w 1270969"/>
                  <a:gd name="connsiteY19-700" fmla="*/ 1215551 h 1769825"/>
                  <a:gd name="connsiteX20-701" fmla="*/ 1251545 w 1270969"/>
                  <a:gd name="connsiteY20-702" fmla="*/ 1046442 h 1769825"/>
                  <a:gd name="connsiteX21-703" fmla="*/ 1131700 w 1270969"/>
                  <a:gd name="connsiteY21-704" fmla="*/ 851579 h 1769825"/>
                  <a:gd name="connsiteX22-705" fmla="*/ 1035047 w 1270969"/>
                  <a:gd name="connsiteY22-706" fmla="*/ 810146 h 1769825"/>
                  <a:gd name="connsiteX23-707" fmla="*/ 1006512 w 1270969"/>
                  <a:gd name="connsiteY23-708" fmla="*/ 847666 h 1769825"/>
                  <a:gd name="connsiteX24-709" fmla="*/ 802802 w 1270969"/>
                  <a:gd name="connsiteY24-710" fmla="*/ 1208415 h 1769825"/>
                  <a:gd name="connsiteX25-711" fmla="*/ 474499 w 1270969"/>
                  <a:gd name="connsiteY25-712" fmla="*/ 640304 h 1769825"/>
                  <a:gd name="connsiteX26-713" fmla="*/ 459255 w 1270969"/>
                  <a:gd name="connsiteY26-714" fmla="*/ 615123 h 1769825"/>
                  <a:gd name="connsiteX27-715" fmla="*/ 458144 w 1270969"/>
                  <a:gd name="connsiteY27-716" fmla="*/ 613323 h 1769825"/>
                  <a:gd name="connsiteX28-717" fmla="*/ 454853 w 1270969"/>
                  <a:gd name="connsiteY28-718" fmla="*/ 529160 h 1769825"/>
                  <a:gd name="connsiteX29-719" fmla="*/ 543237 w 1270969"/>
                  <a:gd name="connsiteY29-720" fmla="*/ 376941 h 1769825"/>
                  <a:gd name="connsiteX30-721" fmla="*/ 542897 w 1270969"/>
                  <a:gd name="connsiteY30-722" fmla="*/ 268044 h 1769825"/>
                  <a:gd name="connsiteX31-723" fmla="*/ 432331 w 1270969"/>
                  <a:gd name="connsiteY31-724" fmla="*/ 84301 h 1769825"/>
                  <a:gd name="connsiteX32-725" fmla="*/ 339715 w 1270969"/>
                  <a:gd name="connsiteY32-726" fmla="*/ 7379 h 1769825"/>
                  <a:gd name="connsiteX0-727" fmla="*/ 339715 w 1270969"/>
                  <a:gd name="connsiteY0-728" fmla="*/ 7379 h 1769825"/>
                  <a:gd name="connsiteX1-729" fmla="*/ 311180 w 1270969"/>
                  <a:gd name="connsiteY1-730" fmla="*/ 44898 h 1769825"/>
                  <a:gd name="connsiteX2-731" fmla="*/ 102438 w 1270969"/>
                  <a:gd name="connsiteY2-732" fmla="*/ 414562 h 1769825"/>
                  <a:gd name="connsiteX3-733" fmla="*/ 68354 w 1270969"/>
                  <a:gd name="connsiteY3-734" fmla="*/ 474354 h 1769825"/>
                  <a:gd name="connsiteX4-735" fmla="*/ 50960 w 1270969"/>
                  <a:gd name="connsiteY4-736" fmla="*/ 587727 h 1769825"/>
                  <a:gd name="connsiteX5-737" fmla="*/ 520971 w 1270969"/>
                  <a:gd name="connsiteY5-738" fmla="*/ 1389478 h 1769825"/>
                  <a:gd name="connsiteX6-739" fmla="*/ 79482 w 1270969"/>
                  <a:gd name="connsiteY6-740" fmla="*/ 1391119 h 1769825"/>
                  <a:gd name="connsiteX7-741" fmla="*/ 21746 w 1270969"/>
                  <a:gd name="connsiteY7-742" fmla="*/ 1502266 h 1769825"/>
                  <a:gd name="connsiteX8-743" fmla="*/ 133241 w 1270969"/>
                  <a:gd name="connsiteY8-744" fmla="*/ 1702026 h 1769825"/>
                  <a:gd name="connsiteX9-745" fmla="*/ 291708 w 1270969"/>
                  <a:gd name="connsiteY9-746" fmla="*/ 1765149 h 1769825"/>
                  <a:gd name="connsiteX10-747" fmla="*/ 823711 w 1270969"/>
                  <a:gd name="connsiteY10-748" fmla="*/ 1769825 h 1769825"/>
                  <a:gd name="connsiteX11-749" fmla="*/ 881226 w 1270969"/>
                  <a:gd name="connsiteY11-750" fmla="*/ 1764324 h 1769825"/>
                  <a:gd name="connsiteX12-751" fmla="*/ 912307 w 1270969"/>
                  <a:gd name="connsiteY12-752" fmla="*/ 1750935 h 1769825"/>
                  <a:gd name="connsiteX13-753" fmla="*/ 912703 w 1270969"/>
                  <a:gd name="connsiteY13-754" fmla="*/ 1750878 h 1769825"/>
                  <a:gd name="connsiteX14-755" fmla="*/ 913041 w 1270969"/>
                  <a:gd name="connsiteY14-756" fmla="*/ 1750619 h 1769825"/>
                  <a:gd name="connsiteX15-757" fmla="*/ 913431 w 1270969"/>
                  <a:gd name="connsiteY15-758" fmla="*/ 1750450 h 1769825"/>
                  <a:gd name="connsiteX16-759" fmla="*/ 913677 w 1270969"/>
                  <a:gd name="connsiteY16-760" fmla="*/ 1750132 h 1769825"/>
                  <a:gd name="connsiteX17-761" fmla="*/ 940540 w 1270969"/>
                  <a:gd name="connsiteY17-762" fmla="*/ 1729552 h 1769825"/>
                  <a:gd name="connsiteX18-763" fmla="*/ 973435 w 1270969"/>
                  <a:gd name="connsiteY18-764" fmla="*/ 1682053 h 1769825"/>
                  <a:gd name="connsiteX19-765" fmla="*/ 1229218 w 1270969"/>
                  <a:gd name="connsiteY19-766" fmla="*/ 1215551 h 1769825"/>
                  <a:gd name="connsiteX20-767" fmla="*/ 1251545 w 1270969"/>
                  <a:gd name="connsiteY20-768" fmla="*/ 1046442 h 1769825"/>
                  <a:gd name="connsiteX21-769" fmla="*/ 1131700 w 1270969"/>
                  <a:gd name="connsiteY21-770" fmla="*/ 851579 h 1769825"/>
                  <a:gd name="connsiteX22-771" fmla="*/ 1035047 w 1270969"/>
                  <a:gd name="connsiteY22-772" fmla="*/ 810146 h 1769825"/>
                  <a:gd name="connsiteX23-773" fmla="*/ 1006512 w 1270969"/>
                  <a:gd name="connsiteY23-774" fmla="*/ 847666 h 1769825"/>
                  <a:gd name="connsiteX24-775" fmla="*/ 802802 w 1270969"/>
                  <a:gd name="connsiteY24-776" fmla="*/ 1208415 h 1769825"/>
                  <a:gd name="connsiteX25-777" fmla="*/ 459255 w 1270969"/>
                  <a:gd name="connsiteY25-778" fmla="*/ 615123 h 1769825"/>
                  <a:gd name="connsiteX26-779" fmla="*/ 458144 w 1270969"/>
                  <a:gd name="connsiteY26-780" fmla="*/ 613323 h 1769825"/>
                  <a:gd name="connsiteX27-781" fmla="*/ 454853 w 1270969"/>
                  <a:gd name="connsiteY27-782" fmla="*/ 529160 h 1769825"/>
                  <a:gd name="connsiteX28-783" fmla="*/ 543237 w 1270969"/>
                  <a:gd name="connsiteY28-784" fmla="*/ 376941 h 1769825"/>
                  <a:gd name="connsiteX29-785" fmla="*/ 542897 w 1270969"/>
                  <a:gd name="connsiteY29-786" fmla="*/ 268044 h 1769825"/>
                  <a:gd name="connsiteX30-787" fmla="*/ 432331 w 1270969"/>
                  <a:gd name="connsiteY30-788" fmla="*/ 84301 h 1769825"/>
                  <a:gd name="connsiteX31-789" fmla="*/ 339715 w 1270969"/>
                  <a:gd name="connsiteY31-790" fmla="*/ 7379 h 1769825"/>
                  <a:gd name="connsiteX0-791" fmla="*/ 339715 w 1270969"/>
                  <a:gd name="connsiteY0-792" fmla="*/ 7379 h 1769825"/>
                  <a:gd name="connsiteX1-793" fmla="*/ 311180 w 1270969"/>
                  <a:gd name="connsiteY1-794" fmla="*/ 44898 h 1769825"/>
                  <a:gd name="connsiteX2-795" fmla="*/ 102438 w 1270969"/>
                  <a:gd name="connsiteY2-796" fmla="*/ 414562 h 1769825"/>
                  <a:gd name="connsiteX3-797" fmla="*/ 68354 w 1270969"/>
                  <a:gd name="connsiteY3-798" fmla="*/ 474354 h 1769825"/>
                  <a:gd name="connsiteX4-799" fmla="*/ 50960 w 1270969"/>
                  <a:gd name="connsiteY4-800" fmla="*/ 587727 h 1769825"/>
                  <a:gd name="connsiteX5-801" fmla="*/ 520971 w 1270969"/>
                  <a:gd name="connsiteY5-802" fmla="*/ 1389478 h 1769825"/>
                  <a:gd name="connsiteX6-803" fmla="*/ 79482 w 1270969"/>
                  <a:gd name="connsiteY6-804" fmla="*/ 1391119 h 1769825"/>
                  <a:gd name="connsiteX7-805" fmla="*/ 21746 w 1270969"/>
                  <a:gd name="connsiteY7-806" fmla="*/ 1502266 h 1769825"/>
                  <a:gd name="connsiteX8-807" fmla="*/ 133241 w 1270969"/>
                  <a:gd name="connsiteY8-808" fmla="*/ 1702026 h 1769825"/>
                  <a:gd name="connsiteX9-809" fmla="*/ 291708 w 1270969"/>
                  <a:gd name="connsiteY9-810" fmla="*/ 1765149 h 1769825"/>
                  <a:gd name="connsiteX10-811" fmla="*/ 823711 w 1270969"/>
                  <a:gd name="connsiteY10-812" fmla="*/ 1769825 h 1769825"/>
                  <a:gd name="connsiteX11-813" fmla="*/ 881226 w 1270969"/>
                  <a:gd name="connsiteY11-814" fmla="*/ 1764324 h 1769825"/>
                  <a:gd name="connsiteX12-815" fmla="*/ 912307 w 1270969"/>
                  <a:gd name="connsiteY12-816" fmla="*/ 1750935 h 1769825"/>
                  <a:gd name="connsiteX13-817" fmla="*/ 912703 w 1270969"/>
                  <a:gd name="connsiteY13-818" fmla="*/ 1750878 h 1769825"/>
                  <a:gd name="connsiteX14-819" fmla="*/ 913041 w 1270969"/>
                  <a:gd name="connsiteY14-820" fmla="*/ 1750619 h 1769825"/>
                  <a:gd name="connsiteX15-821" fmla="*/ 913431 w 1270969"/>
                  <a:gd name="connsiteY15-822" fmla="*/ 1750450 h 1769825"/>
                  <a:gd name="connsiteX16-823" fmla="*/ 913677 w 1270969"/>
                  <a:gd name="connsiteY16-824" fmla="*/ 1750132 h 1769825"/>
                  <a:gd name="connsiteX17-825" fmla="*/ 940540 w 1270969"/>
                  <a:gd name="connsiteY17-826" fmla="*/ 1729552 h 1769825"/>
                  <a:gd name="connsiteX18-827" fmla="*/ 973435 w 1270969"/>
                  <a:gd name="connsiteY18-828" fmla="*/ 1682053 h 1769825"/>
                  <a:gd name="connsiteX19-829" fmla="*/ 1229218 w 1270969"/>
                  <a:gd name="connsiteY19-830" fmla="*/ 1215551 h 1769825"/>
                  <a:gd name="connsiteX20-831" fmla="*/ 1251545 w 1270969"/>
                  <a:gd name="connsiteY20-832" fmla="*/ 1046442 h 1769825"/>
                  <a:gd name="connsiteX21-833" fmla="*/ 1131700 w 1270969"/>
                  <a:gd name="connsiteY21-834" fmla="*/ 851579 h 1769825"/>
                  <a:gd name="connsiteX22-835" fmla="*/ 1035047 w 1270969"/>
                  <a:gd name="connsiteY22-836" fmla="*/ 810146 h 1769825"/>
                  <a:gd name="connsiteX23-837" fmla="*/ 1006512 w 1270969"/>
                  <a:gd name="connsiteY23-838" fmla="*/ 847666 h 1769825"/>
                  <a:gd name="connsiteX24-839" fmla="*/ 802802 w 1270969"/>
                  <a:gd name="connsiteY24-840" fmla="*/ 1208415 h 1769825"/>
                  <a:gd name="connsiteX25-841" fmla="*/ 459255 w 1270969"/>
                  <a:gd name="connsiteY25-842" fmla="*/ 615123 h 1769825"/>
                  <a:gd name="connsiteX26-843" fmla="*/ 446952 w 1270969"/>
                  <a:gd name="connsiteY26-844" fmla="*/ 589521 h 1769825"/>
                  <a:gd name="connsiteX27-845" fmla="*/ 454853 w 1270969"/>
                  <a:gd name="connsiteY27-846" fmla="*/ 529160 h 1769825"/>
                  <a:gd name="connsiteX28-847" fmla="*/ 543237 w 1270969"/>
                  <a:gd name="connsiteY28-848" fmla="*/ 376941 h 1769825"/>
                  <a:gd name="connsiteX29-849" fmla="*/ 542897 w 1270969"/>
                  <a:gd name="connsiteY29-850" fmla="*/ 268044 h 1769825"/>
                  <a:gd name="connsiteX30-851" fmla="*/ 432331 w 1270969"/>
                  <a:gd name="connsiteY30-852" fmla="*/ 84301 h 1769825"/>
                  <a:gd name="connsiteX31-853" fmla="*/ 339715 w 1270969"/>
                  <a:gd name="connsiteY31-854" fmla="*/ 7379 h 1769825"/>
                  <a:gd name="connsiteX0-855" fmla="*/ 339715 w 1270969"/>
                  <a:gd name="connsiteY0-856" fmla="*/ 7379 h 1769825"/>
                  <a:gd name="connsiteX1-857" fmla="*/ 311180 w 1270969"/>
                  <a:gd name="connsiteY1-858" fmla="*/ 44898 h 1769825"/>
                  <a:gd name="connsiteX2-859" fmla="*/ 102438 w 1270969"/>
                  <a:gd name="connsiteY2-860" fmla="*/ 414562 h 1769825"/>
                  <a:gd name="connsiteX3-861" fmla="*/ 68354 w 1270969"/>
                  <a:gd name="connsiteY3-862" fmla="*/ 474354 h 1769825"/>
                  <a:gd name="connsiteX4-863" fmla="*/ 50960 w 1270969"/>
                  <a:gd name="connsiteY4-864" fmla="*/ 587727 h 1769825"/>
                  <a:gd name="connsiteX5-865" fmla="*/ 520971 w 1270969"/>
                  <a:gd name="connsiteY5-866" fmla="*/ 1389478 h 1769825"/>
                  <a:gd name="connsiteX6-867" fmla="*/ 79482 w 1270969"/>
                  <a:gd name="connsiteY6-868" fmla="*/ 1391119 h 1769825"/>
                  <a:gd name="connsiteX7-869" fmla="*/ 21746 w 1270969"/>
                  <a:gd name="connsiteY7-870" fmla="*/ 1502266 h 1769825"/>
                  <a:gd name="connsiteX8-871" fmla="*/ 133241 w 1270969"/>
                  <a:gd name="connsiteY8-872" fmla="*/ 1702026 h 1769825"/>
                  <a:gd name="connsiteX9-873" fmla="*/ 291708 w 1270969"/>
                  <a:gd name="connsiteY9-874" fmla="*/ 1765149 h 1769825"/>
                  <a:gd name="connsiteX10-875" fmla="*/ 823711 w 1270969"/>
                  <a:gd name="connsiteY10-876" fmla="*/ 1769825 h 1769825"/>
                  <a:gd name="connsiteX11-877" fmla="*/ 881226 w 1270969"/>
                  <a:gd name="connsiteY11-878" fmla="*/ 1764324 h 1769825"/>
                  <a:gd name="connsiteX12-879" fmla="*/ 912307 w 1270969"/>
                  <a:gd name="connsiteY12-880" fmla="*/ 1750935 h 1769825"/>
                  <a:gd name="connsiteX13-881" fmla="*/ 912703 w 1270969"/>
                  <a:gd name="connsiteY13-882" fmla="*/ 1750878 h 1769825"/>
                  <a:gd name="connsiteX14-883" fmla="*/ 913041 w 1270969"/>
                  <a:gd name="connsiteY14-884" fmla="*/ 1750619 h 1769825"/>
                  <a:gd name="connsiteX15-885" fmla="*/ 913431 w 1270969"/>
                  <a:gd name="connsiteY15-886" fmla="*/ 1750450 h 1769825"/>
                  <a:gd name="connsiteX16-887" fmla="*/ 913677 w 1270969"/>
                  <a:gd name="connsiteY16-888" fmla="*/ 1750132 h 1769825"/>
                  <a:gd name="connsiteX17-889" fmla="*/ 940540 w 1270969"/>
                  <a:gd name="connsiteY17-890" fmla="*/ 1729552 h 1769825"/>
                  <a:gd name="connsiteX18-891" fmla="*/ 973435 w 1270969"/>
                  <a:gd name="connsiteY18-892" fmla="*/ 1682053 h 1769825"/>
                  <a:gd name="connsiteX19-893" fmla="*/ 1229218 w 1270969"/>
                  <a:gd name="connsiteY19-894" fmla="*/ 1215551 h 1769825"/>
                  <a:gd name="connsiteX20-895" fmla="*/ 1251545 w 1270969"/>
                  <a:gd name="connsiteY20-896" fmla="*/ 1046442 h 1769825"/>
                  <a:gd name="connsiteX21-897" fmla="*/ 1131700 w 1270969"/>
                  <a:gd name="connsiteY21-898" fmla="*/ 851579 h 1769825"/>
                  <a:gd name="connsiteX22-899" fmla="*/ 1035047 w 1270969"/>
                  <a:gd name="connsiteY22-900" fmla="*/ 810146 h 1769825"/>
                  <a:gd name="connsiteX23-901" fmla="*/ 1006512 w 1270969"/>
                  <a:gd name="connsiteY23-902" fmla="*/ 847666 h 1769825"/>
                  <a:gd name="connsiteX24-903" fmla="*/ 802802 w 1270969"/>
                  <a:gd name="connsiteY24-904" fmla="*/ 1208415 h 1769825"/>
                  <a:gd name="connsiteX25-905" fmla="*/ 459255 w 1270969"/>
                  <a:gd name="connsiteY25-906" fmla="*/ 615123 h 1769825"/>
                  <a:gd name="connsiteX26-907" fmla="*/ 289767 w 1270969"/>
                  <a:gd name="connsiteY26-908" fmla="*/ 745154 h 1769825"/>
                  <a:gd name="connsiteX27-909" fmla="*/ 454853 w 1270969"/>
                  <a:gd name="connsiteY27-910" fmla="*/ 529160 h 1769825"/>
                  <a:gd name="connsiteX28-911" fmla="*/ 543237 w 1270969"/>
                  <a:gd name="connsiteY28-912" fmla="*/ 376941 h 1769825"/>
                  <a:gd name="connsiteX29-913" fmla="*/ 542897 w 1270969"/>
                  <a:gd name="connsiteY29-914" fmla="*/ 268044 h 1769825"/>
                  <a:gd name="connsiteX30-915" fmla="*/ 432331 w 1270969"/>
                  <a:gd name="connsiteY30-916" fmla="*/ 84301 h 1769825"/>
                  <a:gd name="connsiteX31-917" fmla="*/ 339715 w 1270969"/>
                  <a:gd name="connsiteY31-918" fmla="*/ 7379 h 1769825"/>
                  <a:gd name="connsiteX0-919" fmla="*/ 339715 w 1270969"/>
                  <a:gd name="connsiteY0-920" fmla="*/ 7379 h 1769825"/>
                  <a:gd name="connsiteX1-921" fmla="*/ 311180 w 1270969"/>
                  <a:gd name="connsiteY1-922" fmla="*/ 44898 h 1769825"/>
                  <a:gd name="connsiteX2-923" fmla="*/ 102438 w 1270969"/>
                  <a:gd name="connsiteY2-924" fmla="*/ 414562 h 1769825"/>
                  <a:gd name="connsiteX3-925" fmla="*/ 68354 w 1270969"/>
                  <a:gd name="connsiteY3-926" fmla="*/ 474354 h 1769825"/>
                  <a:gd name="connsiteX4-927" fmla="*/ 50960 w 1270969"/>
                  <a:gd name="connsiteY4-928" fmla="*/ 587727 h 1769825"/>
                  <a:gd name="connsiteX5-929" fmla="*/ 520971 w 1270969"/>
                  <a:gd name="connsiteY5-930" fmla="*/ 1389478 h 1769825"/>
                  <a:gd name="connsiteX6-931" fmla="*/ 79482 w 1270969"/>
                  <a:gd name="connsiteY6-932" fmla="*/ 1391119 h 1769825"/>
                  <a:gd name="connsiteX7-933" fmla="*/ 21746 w 1270969"/>
                  <a:gd name="connsiteY7-934" fmla="*/ 1502266 h 1769825"/>
                  <a:gd name="connsiteX8-935" fmla="*/ 133241 w 1270969"/>
                  <a:gd name="connsiteY8-936" fmla="*/ 1702026 h 1769825"/>
                  <a:gd name="connsiteX9-937" fmla="*/ 291708 w 1270969"/>
                  <a:gd name="connsiteY9-938" fmla="*/ 1765149 h 1769825"/>
                  <a:gd name="connsiteX10-939" fmla="*/ 823711 w 1270969"/>
                  <a:gd name="connsiteY10-940" fmla="*/ 1769825 h 1769825"/>
                  <a:gd name="connsiteX11-941" fmla="*/ 881226 w 1270969"/>
                  <a:gd name="connsiteY11-942" fmla="*/ 1764324 h 1769825"/>
                  <a:gd name="connsiteX12-943" fmla="*/ 912307 w 1270969"/>
                  <a:gd name="connsiteY12-944" fmla="*/ 1750935 h 1769825"/>
                  <a:gd name="connsiteX13-945" fmla="*/ 912703 w 1270969"/>
                  <a:gd name="connsiteY13-946" fmla="*/ 1750878 h 1769825"/>
                  <a:gd name="connsiteX14-947" fmla="*/ 913041 w 1270969"/>
                  <a:gd name="connsiteY14-948" fmla="*/ 1750619 h 1769825"/>
                  <a:gd name="connsiteX15-949" fmla="*/ 913431 w 1270969"/>
                  <a:gd name="connsiteY15-950" fmla="*/ 1750450 h 1769825"/>
                  <a:gd name="connsiteX16-951" fmla="*/ 913677 w 1270969"/>
                  <a:gd name="connsiteY16-952" fmla="*/ 1750132 h 1769825"/>
                  <a:gd name="connsiteX17-953" fmla="*/ 940540 w 1270969"/>
                  <a:gd name="connsiteY17-954" fmla="*/ 1729552 h 1769825"/>
                  <a:gd name="connsiteX18-955" fmla="*/ 973435 w 1270969"/>
                  <a:gd name="connsiteY18-956" fmla="*/ 1682053 h 1769825"/>
                  <a:gd name="connsiteX19-957" fmla="*/ 1229218 w 1270969"/>
                  <a:gd name="connsiteY19-958" fmla="*/ 1215551 h 1769825"/>
                  <a:gd name="connsiteX20-959" fmla="*/ 1251545 w 1270969"/>
                  <a:gd name="connsiteY20-960" fmla="*/ 1046442 h 1769825"/>
                  <a:gd name="connsiteX21-961" fmla="*/ 1131700 w 1270969"/>
                  <a:gd name="connsiteY21-962" fmla="*/ 851579 h 1769825"/>
                  <a:gd name="connsiteX22-963" fmla="*/ 1035047 w 1270969"/>
                  <a:gd name="connsiteY22-964" fmla="*/ 810146 h 1769825"/>
                  <a:gd name="connsiteX23-965" fmla="*/ 1006512 w 1270969"/>
                  <a:gd name="connsiteY23-966" fmla="*/ 847666 h 1769825"/>
                  <a:gd name="connsiteX24-967" fmla="*/ 802802 w 1270969"/>
                  <a:gd name="connsiteY24-968" fmla="*/ 1208415 h 1769825"/>
                  <a:gd name="connsiteX25-969" fmla="*/ 459255 w 1270969"/>
                  <a:gd name="connsiteY25-970" fmla="*/ 615123 h 1769825"/>
                  <a:gd name="connsiteX26-971" fmla="*/ 454853 w 1270969"/>
                  <a:gd name="connsiteY26-972" fmla="*/ 529160 h 1769825"/>
                  <a:gd name="connsiteX27-973" fmla="*/ 543237 w 1270969"/>
                  <a:gd name="connsiteY27-974" fmla="*/ 376941 h 1769825"/>
                  <a:gd name="connsiteX28-975" fmla="*/ 542897 w 1270969"/>
                  <a:gd name="connsiteY28-976" fmla="*/ 268044 h 1769825"/>
                  <a:gd name="connsiteX29-977" fmla="*/ 432331 w 1270969"/>
                  <a:gd name="connsiteY29-978" fmla="*/ 84301 h 1769825"/>
                  <a:gd name="connsiteX30-979" fmla="*/ 339715 w 1270969"/>
                  <a:gd name="connsiteY30-980" fmla="*/ 7379 h 1769825"/>
                  <a:gd name="connsiteX0-981" fmla="*/ 339715 w 1270969"/>
                  <a:gd name="connsiteY0-982" fmla="*/ 7379 h 1769825"/>
                  <a:gd name="connsiteX1-983" fmla="*/ 311180 w 1270969"/>
                  <a:gd name="connsiteY1-984" fmla="*/ 44898 h 1769825"/>
                  <a:gd name="connsiteX2-985" fmla="*/ 102438 w 1270969"/>
                  <a:gd name="connsiteY2-986" fmla="*/ 414562 h 1769825"/>
                  <a:gd name="connsiteX3-987" fmla="*/ 68354 w 1270969"/>
                  <a:gd name="connsiteY3-988" fmla="*/ 474354 h 1769825"/>
                  <a:gd name="connsiteX4-989" fmla="*/ 50960 w 1270969"/>
                  <a:gd name="connsiteY4-990" fmla="*/ 587727 h 1769825"/>
                  <a:gd name="connsiteX5-991" fmla="*/ 520971 w 1270969"/>
                  <a:gd name="connsiteY5-992" fmla="*/ 1389478 h 1769825"/>
                  <a:gd name="connsiteX6-993" fmla="*/ 79482 w 1270969"/>
                  <a:gd name="connsiteY6-994" fmla="*/ 1391119 h 1769825"/>
                  <a:gd name="connsiteX7-995" fmla="*/ 21746 w 1270969"/>
                  <a:gd name="connsiteY7-996" fmla="*/ 1502266 h 1769825"/>
                  <a:gd name="connsiteX8-997" fmla="*/ 133241 w 1270969"/>
                  <a:gd name="connsiteY8-998" fmla="*/ 1702026 h 1769825"/>
                  <a:gd name="connsiteX9-999" fmla="*/ 291708 w 1270969"/>
                  <a:gd name="connsiteY9-1000" fmla="*/ 1765149 h 1769825"/>
                  <a:gd name="connsiteX10-1001" fmla="*/ 823711 w 1270969"/>
                  <a:gd name="connsiteY10-1002" fmla="*/ 1769825 h 1769825"/>
                  <a:gd name="connsiteX11-1003" fmla="*/ 881226 w 1270969"/>
                  <a:gd name="connsiteY11-1004" fmla="*/ 1764324 h 1769825"/>
                  <a:gd name="connsiteX12-1005" fmla="*/ 912307 w 1270969"/>
                  <a:gd name="connsiteY12-1006" fmla="*/ 1750935 h 1769825"/>
                  <a:gd name="connsiteX13-1007" fmla="*/ 912703 w 1270969"/>
                  <a:gd name="connsiteY13-1008" fmla="*/ 1750878 h 1769825"/>
                  <a:gd name="connsiteX14-1009" fmla="*/ 913041 w 1270969"/>
                  <a:gd name="connsiteY14-1010" fmla="*/ 1750619 h 1769825"/>
                  <a:gd name="connsiteX15-1011" fmla="*/ 913431 w 1270969"/>
                  <a:gd name="connsiteY15-1012" fmla="*/ 1750450 h 1769825"/>
                  <a:gd name="connsiteX16-1013" fmla="*/ 913677 w 1270969"/>
                  <a:gd name="connsiteY16-1014" fmla="*/ 1750132 h 1769825"/>
                  <a:gd name="connsiteX17-1015" fmla="*/ 940540 w 1270969"/>
                  <a:gd name="connsiteY17-1016" fmla="*/ 1729552 h 1769825"/>
                  <a:gd name="connsiteX18-1017" fmla="*/ 973435 w 1270969"/>
                  <a:gd name="connsiteY18-1018" fmla="*/ 1682053 h 1769825"/>
                  <a:gd name="connsiteX19-1019" fmla="*/ 1229218 w 1270969"/>
                  <a:gd name="connsiteY19-1020" fmla="*/ 1215551 h 1769825"/>
                  <a:gd name="connsiteX20-1021" fmla="*/ 1251545 w 1270969"/>
                  <a:gd name="connsiteY20-1022" fmla="*/ 1046442 h 1769825"/>
                  <a:gd name="connsiteX21-1023" fmla="*/ 1131700 w 1270969"/>
                  <a:gd name="connsiteY21-1024" fmla="*/ 851579 h 1769825"/>
                  <a:gd name="connsiteX22-1025" fmla="*/ 1035047 w 1270969"/>
                  <a:gd name="connsiteY22-1026" fmla="*/ 810146 h 1769825"/>
                  <a:gd name="connsiteX23-1027" fmla="*/ 1006512 w 1270969"/>
                  <a:gd name="connsiteY23-1028" fmla="*/ 847666 h 1769825"/>
                  <a:gd name="connsiteX24-1029" fmla="*/ 802802 w 1270969"/>
                  <a:gd name="connsiteY24-1030" fmla="*/ 1208415 h 1769825"/>
                  <a:gd name="connsiteX25-1031" fmla="*/ 459255 w 1270969"/>
                  <a:gd name="connsiteY25-1032" fmla="*/ 615123 h 1769825"/>
                  <a:gd name="connsiteX26-1033" fmla="*/ 454853 w 1270969"/>
                  <a:gd name="connsiteY26-1034" fmla="*/ 529160 h 1769825"/>
                  <a:gd name="connsiteX27-1035" fmla="*/ 543237 w 1270969"/>
                  <a:gd name="connsiteY27-1036" fmla="*/ 376941 h 1769825"/>
                  <a:gd name="connsiteX28-1037" fmla="*/ 542897 w 1270969"/>
                  <a:gd name="connsiteY28-1038" fmla="*/ 268044 h 1769825"/>
                  <a:gd name="connsiteX29-1039" fmla="*/ 432331 w 1270969"/>
                  <a:gd name="connsiteY29-1040" fmla="*/ 84301 h 1769825"/>
                  <a:gd name="connsiteX30-1041" fmla="*/ 339715 w 1270969"/>
                  <a:gd name="connsiteY30-1042" fmla="*/ 7379 h 1769825"/>
                  <a:gd name="connsiteX0-1043" fmla="*/ 339715 w 1270969"/>
                  <a:gd name="connsiteY0-1044" fmla="*/ 7379 h 1769825"/>
                  <a:gd name="connsiteX1-1045" fmla="*/ 311180 w 1270969"/>
                  <a:gd name="connsiteY1-1046" fmla="*/ 44898 h 1769825"/>
                  <a:gd name="connsiteX2-1047" fmla="*/ 102438 w 1270969"/>
                  <a:gd name="connsiteY2-1048" fmla="*/ 414562 h 1769825"/>
                  <a:gd name="connsiteX3-1049" fmla="*/ 68354 w 1270969"/>
                  <a:gd name="connsiteY3-1050" fmla="*/ 474354 h 1769825"/>
                  <a:gd name="connsiteX4-1051" fmla="*/ 50960 w 1270969"/>
                  <a:gd name="connsiteY4-1052" fmla="*/ 587727 h 1769825"/>
                  <a:gd name="connsiteX5-1053" fmla="*/ 520971 w 1270969"/>
                  <a:gd name="connsiteY5-1054" fmla="*/ 1389478 h 1769825"/>
                  <a:gd name="connsiteX6-1055" fmla="*/ 79482 w 1270969"/>
                  <a:gd name="connsiteY6-1056" fmla="*/ 1391119 h 1769825"/>
                  <a:gd name="connsiteX7-1057" fmla="*/ 21746 w 1270969"/>
                  <a:gd name="connsiteY7-1058" fmla="*/ 1502266 h 1769825"/>
                  <a:gd name="connsiteX8-1059" fmla="*/ 133241 w 1270969"/>
                  <a:gd name="connsiteY8-1060" fmla="*/ 1702026 h 1769825"/>
                  <a:gd name="connsiteX9-1061" fmla="*/ 291708 w 1270969"/>
                  <a:gd name="connsiteY9-1062" fmla="*/ 1765149 h 1769825"/>
                  <a:gd name="connsiteX10-1063" fmla="*/ 823711 w 1270969"/>
                  <a:gd name="connsiteY10-1064" fmla="*/ 1769825 h 1769825"/>
                  <a:gd name="connsiteX11-1065" fmla="*/ 881226 w 1270969"/>
                  <a:gd name="connsiteY11-1066" fmla="*/ 1764324 h 1769825"/>
                  <a:gd name="connsiteX12-1067" fmla="*/ 912307 w 1270969"/>
                  <a:gd name="connsiteY12-1068" fmla="*/ 1750935 h 1769825"/>
                  <a:gd name="connsiteX13-1069" fmla="*/ 912703 w 1270969"/>
                  <a:gd name="connsiteY13-1070" fmla="*/ 1750878 h 1769825"/>
                  <a:gd name="connsiteX14-1071" fmla="*/ 913041 w 1270969"/>
                  <a:gd name="connsiteY14-1072" fmla="*/ 1750619 h 1769825"/>
                  <a:gd name="connsiteX15-1073" fmla="*/ 913431 w 1270969"/>
                  <a:gd name="connsiteY15-1074" fmla="*/ 1750450 h 1769825"/>
                  <a:gd name="connsiteX16-1075" fmla="*/ 913677 w 1270969"/>
                  <a:gd name="connsiteY16-1076" fmla="*/ 1750132 h 1769825"/>
                  <a:gd name="connsiteX17-1077" fmla="*/ 940540 w 1270969"/>
                  <a:gd name="connsiteY17-1078" fmla="*/ 1729552 h 1769825"/>
                  <a:gd name="connsiteX18-1079" fmla="*/ 973435 w 1270969"/>
                  <a:gd name="connsiteY18-1080" fmla="*/ 1682053 h 1769825"/>
                  <a:gd name="connsiteX19-1081" fmla="*/ 1229218 w 1270969"/>
                  <a:gd name="connsiteY19-1082" fmla="*/ 1215551 h 1769825"/>
                  <a:gd name="connsiteX20-1083" fmla="*/ 1251545 w 1270969"/>
                  <a:gd name="connsiteY20-1084" fmla="*/ 1046442 h 1769825"/>
                  <a:gd name="connsiteX21-1085" fmla="*/ 1131700 w 1270969"/>
                  <a:gd name="connsiteY21-1086" fmla="*/ 851579 h 1769825"/>
                  <a:gd name="connsiteX22-1087" fmla="*/ 1035047 w 1270969"/>
                  <a:gd name="connsiteY22-1088" fmla="*/ 810146 h 1769825"/>
                  <a:gd name="connsiteX23-1089" fmla="*/ 1006512 w 1270969"/>
                  <a:gd name="connsiteY23-1090" fmla="*/ 847666 h 1769825"/>
                  <a:gd name="connsiteX24-1091" fmla="*/ 802802 w 1270969"/>
                  <a:gd name="connsiteY24-1092" fmla="*/ 1208415 h 1769825"/>
                  <a:gd name="connsiteX25-1093" fmla="*/ 459255 w 1270969"/>
                  <a:gd name="connsiteY25-1094" fmla="*/ 615123 h 1769825"/>
                  <a:gd name="connsiteX26-1095" fmla="*/ 454853 w 1270969"/>
                  <a:gd name="connsiteY26-1096" fmla="*/ 529160 h 1769825"/>
                  <a:gd name="connsiteX27-1097" fmla="*/ 543237 w 1270969"/>
                  <a:gd name="connsiteY27-1098" fmla="*/ 376941 h 1769825"/>
                  <a:gd name="connsiteX28-1099" fmla="*/ 542897 w 1270969"/>
                  <a:gd name="connsiteY28-1100" fmla="*/ 268044 h 1769825"/>
                  <a:gd name="connsiteX29-1101" fmla="*/ 432331 w 1270969"/>
                  <a:gd name="connsiteY29-1102" fmla="*/ 84301 h 1769825"/>
                  <a:gd name="connsiteX30-1103" fmla="*/ 339715 w 1270969"/>
                  <a:gd name="connsiteY30-1104" fmla="*/ 7379 h 1769825"/>
                  <a:gd name="connsiteX0-1105" fmla="*/ 339715 w 1270969"/>
                  <a:gd name="connsiteY0-1106" fmla="*/ 11514 h 1773960"/>
                  <a:gd name="connsiteX1-1107" fmla="*/ 311180 w 1270969"/>
                  <a:gd name="connsiteY1-1108" fmla="*/ 49033 h 1773960"/>
                  <a:gd name="connsiteX2-1109" fmla="*/ 102438 w 1270969"/>
                  <a:gd name="connsiteY2-1110" fmla="*/ 418697 h 1773960"/>
                  <a:gd name="connsiteX3-1111" fmla="*/ 68354 w 1270969"/>
                  <a:gd name="connsiteY3-1112" fmla="*/ 478489 h 1773960"/>
                  <a:gd name="connsiteX4-1113" fmla="*/ 50960 w 1270969"/>
                  <a:gd name="connsiteY4-1114" fmla="*/ 591862 h 1773960"/>
                  <a:gd name="connsiteX5-1115" fmla="*/ 520971 w 1270969"/>
                  <a:gd name="connsiteY5-1116" fmla="*/ 1393613 h 1773960"/>
                  <a:gd name="connsiteX6-1117" fmla="*/ 79482 w 1270969"/>
                  <a:gd name="connsiteY6-1118" fmla="*/ 1395254 h 1773960"/>
                  <a:gd name="connsiteX7-1119" fmla="*/ 21746 w 1270969"/>
                  <a:gd name="connsiteY7-1120" fmla="*/ 1506401 h 1773960"/>
                  <a:gd name="connsiteX8-1121" fmla="*/ 133241 w 1270969"/>
                  <a:gd name="connsiteY8-1122" fmla="*/ 1706161 h 1773960"/>
                  <a:gd name="connsiteX9-1123" fmla="*/ 291708 w 1270969"/>
                  <a:gd name="connsiteY9-1124" fmla="*/ 1769284 h 1773960"/>
                  <a:gd name="connsiteX10-1125" fmla="*/ 823711 w 1270969"/>
                  <a:gd name="connsiteY10-1126" fmla="*/ 1773960 h 1773960"/>
                  <a:gd name="connsiteX11-1127" fmla="*/ 881226 w 1270969"/>
                  <a:gd name="connsiteY11-1128" fmla="*/ 1768459 h 1773960"/>
                  <a:gd name="connsiteX12-1129" fmla="*/ 912307 w 1270969"/>
                  <a:gd name="connsiteY12-1130" fmla="*/ 1755070 h 1773960"/>
                  <a:gd name="connsiteX13-1131" fmla="*/ 912703 w 1270969"/>
                  <a:gd name="connsiteY13-1132" fmla="*/ 1755013 h 1773960"/>
                  <a:gd name="connsiteX14-1133" fmla="*/ 913041 w 1270969"/>
                  <a:gd name="connsiteY14-1134" fmla="*/ 1754754 h 1773960"/>
                  <a:gd name="connsiteX15-1135" fmla="*/ 913431 w 1270969"/>
                  <a:gd name="connsiteY15-1136" fmla="*/ 1754585 h 1773960"/>
                  <a:gd name="connsiteX16-1137" fmla="*/ 913677 w 1270969"/>
                  <a:gd name="connsiteY16-1138" fmla="*/ 1754267 h 1773960"/>
                  <a:gd name="connsiteX17-1139" fmla="*/ 940540 w 1270969"/>
                  <a:gd name="connsiteY17-1140" fmla="*/ 1733687 h 1773960"/>
                  <a:gd name="connsiteX18-1141" fmla="*/ 973435 w 1270969"/>
                  <a:gd name="connsiteY18-1142" fmla="*/ 1686188 h 1773960"/>
                  <a:gd name="connsiteX19-1143" fmla="*/ 1229218 w 1270969"/>
                  <a:gd name="connsiteY19-1144" fmla="*/ 1219686 h 1773960"/>
                  <a:gd name="connsiteX20-1145" fmla="*/ 1251545 w 1270969"/>
                  <a:gd name="connsiteY20-1146" fmla="*/ 1050577 h 1773960"/>
                  <a:gd name="connsiteX21-1147" fmla="*/ 1131700 w 1270969"/>
                  <a:gd name="connsiteY21-1148" fmla="*/ 855714 h 1773960"/>
                  <a:gd name="connsiteX22-1149" fmla="*/ 1035047 w 1270969"/>
                  <a:gd name="connsiteY22-1150" fmla="*/ 814281 h 1773960"/>
                  <a:gd name="connsiteX23-1151" fmla="*/ 1006512 w 1270969"/>
                  <a:gd name="connsiteY23-1152" fmla="*/ 851801 h 1773960"/>
                  <a:gd name="connsiteX24-1153" fmla="*/ 802802 w 1270969"/>
                  <a:gd name="connsiteY24-1154" fmla="*/ 1212550 h 1773960"/>
                  <a:gd name="connsiteX25-1155" fmla="*/ 459255 w 1270969"/>
                  <a:gd name="connsiteY25-1156" fmla="*/ 619258 h 1773960"/>
                  <a:gd name="connsiteX26-1157" fmla="*/ 454853 w 1270969"/>
                  <a:gd name="connsiteY26-1158" fmla="*/ 533295 h 1773960"/>
                  <a:gd name="connsiteX27-1159" fmla="*/ 543237 w 1270969"/>
                  <a:gd name="connsiteY27-1160" fmla="*/ 381076 h 1773960"/>
                  <a:gd name="connsiteX28-1161" fmla="*/ 542897 w 1270969"/>
                  <a:gd name="connsiteY28-1162" fmla="*/ 272179 h 1773960"/>
                  <a:gd name="connsiteX29-1163" fmla="*/ 418729 w 1270969"/>
                  <a:gd name="connsiteY29-1164" fmla="*/ 60526 h 1773960"/>
                  <a:gd name="connsiteX30-1165" fmla="*/ 339715 w 1270969"/>
                  <a:gd name="connsiteY30-1166" fmla="*/ 11514 h 1773960"/>
                  <a:gd name="connsiteX0-1167" fmla="*/ 339715 w 1270969"/>
                  <a:gd name="connsiteY0-1168" fmla="*/ 11514 h 1773960"/>
                  <a:gd name="connsiteX1-1169" fmla="*/ 311180 w 1270969"/>
                  <a:gd name="connsiteY1-1170" fmla="*/ 49033 h 1773960"/>
                  <a:gd name="connsiteX2-1171" fmla="*/ 102438 w 1270969"/>
                  <a:gd name="connsiteY2-1172" fmla="*/ 418697 h 1773960"/>
                  <a:gd name="connsiteX3-1173" fmla="*/ 68354 w 1270969"/>
                  <a:gd name="connsiteY3-1174" fmla="*/ 478489 h 1773960"/>
                  <a:gd name="connsiteX4-1175" fmla="*/ 50960 w 1270969"/>
                  <a:gd name="connsiteY4-1176" fmla="*/ 591862 h 1773960"/>
                  <a:gd name="connsiteX5-1177" fmla="*/ 520971 w 1270969"/>
                  <a:gd name="connsiteY5-1178" fmla="*/ 1393613 h 1773960"/>
                  <a:gd name="connsiteX6-1179" fmla="*/ 79482 w 1270969"/>
                  <a:gd name="connsiteY6-1180" fmla="*/ 1395254 h 1773960"/>
                  <a:gd name="connsiteX7-1181" fmla="*/ 21746 w 1270969"/>
                  <a:gd name="connsiteY7-1182" fmla="*/ 1506401 h 1773960"/>
                  <a:gd name="connsiteX8-1183" fmla="*/ 133241 w 1270969"/>
                  <a:gd name="connsiteY8-1184" fmla="*/ 1706161 h 1773960"/>
                  <a:gd name="connsiteX9-1185" fmla="*/ 291708 w 1270969"/>
                  <a:gd name="connsiteY9-1186" fmla="*/ 1769284 h 1773960"/>
                  <a:gd name="connsiteX10-1187" fmla="*/ 823711 w 1270969"/>
                  <a:gd name="connsiteY10-1188" fmla="*/ 1773960 h 1773960"/>
                  <a:gd name="connsiteX11-1189" fmla="*/ 881226 w 1270969"/>
                  <a:gd name="connsiteY11-1190" fmla="*/ 1768459 h 1773960"/>
                  <a:gd name="connsiteX12-1191" fmla="*/ 912307 w 1270969"/>
                  <a:gd name="connsiteY12-1192" fmla="*/ 1755070 h 1773960"/>
                  <a:gd name="connsiteX13-1193" fmla="*/ 912703 w 1270969"/>
                  <a:gd name="connsiteY13-1194" fmla="*/ 1755013 h 1773960"/>
                  <a:gd name="connsiteX14-1195" fmla="*/ 913041 w 1270969"/>
                  <a:gd name="connsiteY14-1196" fmla="*/ 1754754 h 1773960"/>
                  <a:gd name="connsiteX15-1197" fmla="*/ 913431 w 1270969"/>
                  <a:gd name="connsiteY15-1198" fmla="*/ 1754585 h 1773960"/>
                  <a:gd name="connsiteX16-1199" fmla="*/ 913677 w 1270969"/>
                  <a:gd name="connsiteY16-1200" fmla="*/ 1754267 h 1773960"/>
                  <a:gd name="connsiteX17-1201" fmla="*/ 940540 w 1270969"/>
                  <a:gd name="connsiteY17-1202" fmla="*/ 1733687 h 1773960"/>
                  <a:gd name="connsiteX18-1203" fmla="*/ 973435 w 1270969"/>
                  <a:gd name="connsiteY18-1204" fmla="*/ 1686188 h 1773960"/>
                  <a:gd name="connsiteX19-1205" fmla="*/ 1229218 w 1270969"/>
                  <a:gd name="connsiteY19-1206" fmla="*/ 1219686 h 1773960"/>
                  <a:gd name="connsiteX20-1207" fmla="*/ 1251545 w 1270969"/>
                  <a:gd name="connsiteY20-1208" fmla="*/ 1050577 h 1773960"/>
                  <a:gd name="connsiteX21-1209" fmla="*/ 1131700 w 1270969"/>
                  <a:gd name="connsiteY21-1210" fmla="*/ 855714 h 1773960"/>
                  <a:gd name="connsiteX22-1211" fmla="*/ 1035047 w 1270969"/>
                  <a:gd name="connsiteY22-1212" fmla="*/ 814281 h 1773960"/>
                  <a:gd name="connsiteX23-1213" fmla="*/ 1006512 w 1270969"/>
                  <a:gd name="connsiteY23-1214" fmla="*/ 851801 h 1773960"/>
                  <a:gd name="connsiteX24-1215" fmla="*/ 802802 w 1270969"/>
                  <a:gd name="connsiteY24-1216" fmla="*/ 1212550 h 1773960"/>
                  <a:gd name="connsiteX25-1217" fmla="*/ 459255 w 1270969"/>
                  <a:gd name="connsiteY25-1218" fmla="*/ 619258 h 1773960"/>
                  <a:gd name="connsiteX26-1219" fmla="*/ 454853 w 1270969"/>
                  <a:gd name="connsiteY26-1220" fmla="*/ 533295 h 1773960"/>
                  <a:gd name="connsiteX27-1221" fmla="*/ 543237 w 1270969"/>
                  <a:gd name="connsiteY27-1222" fmla="*/ 381076 h 1773960"/>
                  <a:gd name="connsiteX28-1223" fmla="*/ 542897 w 1270969"/>
                  <a:gd name="connsiteY28-1224" fmla="*/ 272179 h 1773960"/>
                  <a:gd name="connsiteX29-1225" fmla="*/ 418729 w 1270969"/>
                  <a:gd name="connsiteY29-1226" fmla="*/ 60526 h 1773960"/>
                  <a:gd name="connsiteX30-1227" fmla="*/ 339715 w 1270969"/>
                  <a:gd name="connsiteY30-1228" fmla="*/ 11514 h 1773960"/>
                  <a:gd name="connsiteX0-1229" fmla="*/ 339715 w 1270969"/>
                  <a:gd name="connsiteY0-1230" fmla="*/ 10828 h 1773274"/>
                  <a:gd name="connsiteX1-1231" fmla="*/ 311180 w 1270969"/>
                  <a:gd name="connsiteY1-1232" fmla="*/ 48347 h 1773274"/>
                  <a:gd name="connsiteX2-1233" fmla="*/ 102438 w 1270969"/>
                  <a:gd name="connsiteY2-1234" fmla="*/ 418011 h 1773274"/>
                  <a:gd name="connsiteX3-1235" fmla="*/ 68354 w 1270969"/>
                  <a:gd name="connsiteY3-1236" fmla="*/ 477803 h 1773274"/>
                  <a:gd name="connsiteX4-1237" fmla="*/ 50960 w 1270969"/>
                  <a:gd name="connsiteY4-1238" fmla="*/ 591176 h 1773274"/>
                  <a:gd name="connsiteX5-1239" fmla="*/ 520971 w 1270969"/>
                  <a:gd name="connsiteY5-1240" fmla="*/ 1392927 h 1773274"/>
                  <a:gd name="connsiteX6-1241" fmla="*/ 79482 w 1270969"/>
                  <a:gd name="connsiteY6-1242" fmla="*/ 1394568 h 1773274"/>
                  <a:gd name="connsiteX7-1243" fmla="*/ 21746 w 1270969"/>
                  <a:gd name="connsiteY7-1244" fmla="*/ 1505715 h 1773274"/>
                  <a:gd name="connsiteX8-1245" fmla="*/ 133241 w 1270969"/>
                  <a:gd name="connsiteY8-1246" fmla="*/ 1705475 h 1773274"/>
                  <a:gd name="connsiteX9-1247" fmla="*/ 291708 w 1270969"/>
                  <a:gd name="connsiteY9-1248" fmla="*/ 1768598 h 1773274"/>
                  <a:gd name="connsiteX10-1249" fmla="*/ 823711 w 1270969"/>
                  <a:gd name="connsiteY10-1250" fmla="*/ 1773274 h 1773274"/>
                  <a:gd name="connsiteX11-1251" fmla="*/ 881226 w 1270969"/>
                  <a:gd name="connsiteY11-1252" fmla="*/ 1767773 h 1773274"/>
                  <a:gd name="connsiteX12-1253" fmla="*/ 912307 w 1270969"/>
                  <a:gd name="connsiteY12-1254" fmla="*/ 1754384 h 1773274"/>
                  <a:gd name="connsiteX13-1255" fmla="*/ 912703 w 1270969"/>
                  <a:gd name="connsiteY13-1256" fmla="*/ 1754327 h 1773274"/>
                  <a:gd name="connsiteX14-1257" fmla="*/ 913041 w 1270969"/>
                  <a:gd name="connsiteY14-1258" fmla="*/ 1754068 h 1773274"/>
                  <a:gd name="connsiteX15-1259" fmla="*/ 913431 w 1270969"/>
                  <a:gd name="connsiteY15-1260" fmla="*/ 1753899 h 1773274"/>
                  <a:gd name="connsiteX16-1261" fmla="*/ 913677 w 1270969"/>
                  <a:gd name="connsiteY16-1262" fmla="*/ 1753581 h 1773274"/>
                  <a:gd name="connsiteX17-1263" fmla="*/ 940540 w 1270969"/>
                  <a:gd name="connsiteY17-1264" fmla="*/ 1733001 h 1773274"/>
                  <a:gd name="connsiteX18-1265" fmla="*/ 973435 w 1270969"/>
                  <a:gd name="connsiteY18-1266" fmla="*/ 1685502 h 1773274"/>
                  <a:gd name="connsiteX19-1267" fmla="*/ 1229218 w 1270969"/>
                  <a:gd name="connsiteY19-1268" fmla="*/ 1219000 h 1773274"/>
                  <a:gd name="connsiteX20-1269" fmla="*/ 1251545 w 1270969"/>
                  <a:gd name="connsiteY20-1270" fmla="*/ 1049891 h 1773274"/>
                  <a:gd name="connsiteX21-1271" fmla="*/ 1131700 w 1270969"/>
                  <a:gd name="connsiteY21-1272" fmla="*/ 855028 h 1773274"/>
                  <a:gd name="connsiteX22-1273" fmla="*/ 1035047 w 1270969"/>
                  <a:gd name="connsiteY22-1274" fmla="*/ 813595 h 1773274"/>
                  <a:gd name="connsiteX23-1275" fmla="*/ 1006512 w 1270969"/>
                  <a:gd name="connsiteY23-1276" fmla="*/ 851115 h 1773274"/>
                  <a:gd name="connsiteX24-1277" fmla="*/ 802802 w 1270969"/>
                  <a:gd name="connsiteY24-1278" fmla="*/ 1211864 h 1773274"/>
                  <a:gd name="connsiteX25-1279" fmla="*/ 459255 w 1270969"/>
                  <a:gd name="connsiteY25-1280" fmla="*/ 618572 h 1773274"/>
                  <a:gd name="connsiteX26-1281" fmla="*/ 454853 w 1270969"/>
                  <a:gd name="connsiteY26-1282" fmla="*/ 532609 h 1773274"/>
                  <a:gd name="connsiteX27-1283" fmla="*/ 543237 w 1270969"/>
                  <a:gd name="connsiteY27-1284" fmla="*/ 380390 h 1773274"/>
                  <a:gd name="connsiteX28-1285" fmla="*/ 542897 w 1270969"/>
                  <a:gd name="connsiteY28-1286" fmla="*/ 271493 h 1773274"/>
                  <a:gd name="connsiteX29-1287" fmla="*/ 418729 w 1270969"/>
                  <a:gd name="connsiteY29-1288" fmla="*/ 59840 h 1773274"/>
                  <a:gd name="connsiteX30-1289" fmla="*/ 339715 w 1270969"/>
                  <a:gd name="connsiteY30-1290" fmla="*/ 10828 h 1773274"/>
                  <a:gd name="connsiteX0-1291" fmla="*/ 418729 w 1270969"/>
                  <a:gd name="connsiteY0-1292" fmla="*/ 43955 h 1757389"/>
                  <a:gd name="connsiteX1-1293" fmla="*/ 311180 w 1270969"/>
                  <a:gd name="connsiteY1-1294" fmla="*/ 32462 h 1757389"/>
                  <a:gd name="connsiteX2-1295" fmla="*/ 102438 w 1270969"/>
                  <a:gd name="connsiteY2-1296" fmla="*/ 402126 h 1757389"/>
                  <a:gd name="connsiteX3-1297" fmla="*/ 68354 w 1270969"/>
                  <a:gd name="connsiteY3-1298" fmla="*/ 461918 h 1757389"/>
                  <a:gd name="connsiteX4-1299" fmla="*/ 50960 w 1270969"/>
                  <a:gd name="connsiteY4-1300" fmla="*/ 575291 h 1757389"/>
                  <a:gd name="connsiteX5-1301" fmla="*/ 520971 w 1270969"/>
                  <a:gd name="connsiteY5-1302" fmla="*/ 1377042 h 1757389"/>
                  <a:gd name="connsiteX6-1303" fmla="*/ 79482 w 1270969"/>
                  <a:gd name="connsiteY6-1304" fmla="*/ 1378683 h 1757389"/>
                  <a:gd name="connsiteX7-1305" fmla="*/ 21746 w 1270969"/>
                  <a:gd name="connsiteY7-1306" fmla="*/ 1489830 h 1757389"/>
                  <a:gd name="connsiteX8-1307" fmla="*/ 133241 w 1270969"/>
                  <a:gd name="connsiteY8-1308" fmla="*/ 1689590 h 1757389"/>
                  <a:gd name="connsiteX9-1309" fmla="*/ 291708 w 1270969"/>
                  <a:gd name="connsiteY9-1310" fmla="*/ 1752713 h 1757389"/>
                  <a:gd name="connsiteX10-1311" fmla="*/ 823711 w 1270969"/>
                  <a:gd name="connsiteY10-1312" fmla="*/ 1757389 h 1757389"/>
                  <a:gd name="connsiteX11-1313" fmla="*/ 881226 w 1270969"/>
                  <a:gd name="connsiteY11-1314" fmla="*/ 1751888 h 1757389"/>
                  <a:gd name="connsiteX12-1315" fmla="*/ 912307 w 1270969"/>
                  <a:gd name="connsiteY12-1316" fmla="*/ 1738499 h 1757389"/>
                  <a:gd name="connsiteX13-1317" fmla="*/ 912703 w 1270969"/>
                  <a:gd name="connsiteY13-1318" fmla="*/ 1738442 h 1757389"/>
                  <a:gd name="connsiteX14-1319" fmla="*/ 913041 w 1270969"/>
                  <a:gd name="connsiteY14-1320" fmla="*/ 1738183 h 1757389"/>
                  <a:gd name="connsiteX15-1321" fmla="*/ 913431 w 1270969"/>
                  <a:gd name="connsiteY15-1322" fmla="*/ 1738014 h 1757389"/>
                  <a:gd name="connsiteX16-1323" fmla="*/ 913677 w 1270969"/>
                  <a:gd name="connsiteY16-1324" fmla="*/ 1737696 h 1757389"/>
                  <a:gd name="connsiteX17-1325" fmla="*/ 940540 w 1270969"/>
                  <a:gd name="connsiteY17-1326" fmla="*/ 1717116 h 1757389"/>
                  <a:gd name="connsiteX18-1327" fmla="*/ 973435 w 1270969"/>
                  <a:gd name="connsiteY18-1328" fmla="*/ 1669617 h 1757389"/>
                  <a:gd name="connsiteX19-1329" fmla="*/ 1229218 w 1270969"/>
                  <a:gd name="connsiteY19-1330" fmla="*/ 1203115 h 1757389"/>
                  <a:gd name="connsiteX20-1331" fmla="*/ 1251545 w 1270969"/>
                  <a:gd name="connsiteY20-1332" fmla="*/ 1034006 h 1757389"/>
                  <a:gd name="connsiteX21-1333" fmla="*/ 1131700 w 1270969"/>
                  <a:gd name="connsiteY21-1334" fmla="*/ 839143 h 1757389"/>
                  <a:gd name="connsiteX22-1335" fmla="*/ 1035047 w 1270969"/>
                  <a:gd name="connsiteY22-1336" fmla="*/ 797710 h 1757389"/>
                  <a:gd name="connsiteX23-1337" fmla="*/ 1006512 w 1270969"/>
                  <a:gd name="connsiteY23-1338" fmla="*/ 835230 h 1757389"/>
                  <a:gd name="connsiteX24-1339" fmla="*/ 802802 w 1270969"/>
                  <a:gd name="connsiteY24-1340" fmla="*/ 1195979 h 1757389"/>
                  <a:gd name="connsiteX25-1341" fmla="*/ 459255 w 1270969"/>
                  <a:gd name="connsiteY25-1342" fmla="*/ 602687 h 1757389"/>
                  <a:gd name="connsiteX26-1343" fmla="*/ 454853 w 1270969"/>
                  <a:gd name="connsiteY26-1344" fmla="*/ 516724 h 1757389"/>
                  <a:gd name="connsiteX27-1345" fmla="*/ 543237 w 1270969"/>
                  <a:gd name="connsiteY27-1346" fmla="*/ 364505 h 1757389"/>
                  <a:gd name="connsiteX28-1347" fmla="*/ 542897 w 1270969"/>
                  <a:gd name="connsiteY28-1348" fmla="*/ 255608 h 1757389"/>
                  <a:gd name="connsiteX29-1349" fmla="*/ 418729 w 1270969"/>
                  <a:gd name="connsiteY29-1350" fmla="*/ 43955 h 1757389"/>
                  <a:gd name="connsiteX0-1351" fmla="*/ 418729 w 1270969"/>
                  <a:gd name="connsiteY0-1352" fmla="*/ 51591 h 1765025"/>
                  <a:gd name="connsiteX1-1353" fmla="*/ 311180 w 1270969"/>
                  <a:gd name="connsiteY1-1354" fmla="*/ 40098 h 1765025"/>
                  <a:gd name="connsiteX2-1355" fmla="*/ 102438 w 1270969"/>
                  <a:gd name="connsiteY2-1356" fmla="*/ 409762 h 1765025"/>
                  <a:gd name="connsiteX3-1357" fmla="*/ 68354 w 1270969"/>
                  <a:gd name="connsiteY3-1358" fmla="*/ 469554 h 1765025"/>
                  <a:gd name="connsiteX4-1359" fmla="*/ 50960 w 1270969"/>
                  <a:gd name="connsiteY4-1360" fmla="*/ 582927 h 1765025"/>
                  <a:gd name="connsiteX5-1361" fmla="*/ 520971 w 1270969"/>
                  <a:gd name="connsiteY5-1362" fmla="*/ 1384678 h 1765025"/>
                  <a:gd name="connsiteX6-1363" fmla="*/ 79482 w 1270969"/>
                  <a:gd name="connsiteY6-1364" fmla="*/ 1386319 h 1765025"/>
                  <a:gd name="connsiteX7-1365" fmla="*/ 21746 w 1270969"/>
                  <a:gd name="connsiteY7-1366" fmla="*/ 1497466 h 1765025"/>
                  <a:gd name="connsiteX8-1367" fmla="*/ 133241 w 1270969"/>
                  <a:gd name="connsiteY8-1368" fmla="*/ 1697226 h 1765025"/>
                  <a:gd name="connsiteX9-1369" fmla="*/ 291708 w 1270969"/>
                  <a:gd name="connsiteY9-1370" fmla="*/ 1760349 h 1765025"/>
                  <a:gd name="connsiteX10-1371" fmla="*/ 823711 w 1270969"/>
                  <a:gd name="connsiteY10-1372" fmla="*/ 1765025 h 1765025"/>
                  <a:gd name="connsiteX11-1373" fmla="*/ 881226 w 1270969"/>
                  <a:gd name="connsiteY11-1374" fmla="*/ 1759524 h 1765025"/>
                  <a:gd name="connsiteX12-1375" fmla="*/ 912307 w 1270969"/>
                  <a:gd name="connsiteY12-1376" fmla="*/ 1746135 h 1765025"/>
                  <a:gd name="connsiteX13-1377" fmla="*/ 912703 w 1270969"/>
                  <a:gd name="connsiteY13-1378" fmla="*/ 1746078 h 1765025"/>
                  <a:gd name="connsiteX14-1379" fmla="*/ 913041 w 1270969"/>
                  <a:gd name="connsiteY14-1380" fmla="*/ 1745819 h 1765025"/>
                  <a:gd name="connsiteX15-1381" fmla="*/ 913431 w 1270969"/>
                  <a:gd name="connsiteY15-1382" fmla="*/ 1745650 h 1765025"/>
                  <a:gd name="connsiteX16-1383" fmla="*/ 913677 w 1270969"/>
                  <a:gd name="connsiteY16-1384" fmla="*/ 1745332 h 1765025"/>
                  <a:gd name="connsiteX17-1385" fmla="*/ 940540 w 1270969"/>
                  <a:gd name="connsiteY17-1386" fmla="*/ 1724752 h 1765025"/>
                  <a:gd name="connsiteX18-1387" fmla="*/ 973435 w 1270969"/>
                  <a:gd name="connsiteY18-1388" fmla="*/ 1677253 h 1765025"/>
                  <a:gd name="connsiteX19-1389" fmla="*/ 1229218 w 1270969"/>
                  <a:gd name="connsiteY19-1390" fmla="*/ 1210751 h 1765025"/>
                  <a:gd name="connsiteX20-1391" fmla="*/ 1251545 w 1270969"/>
                  <a:gd name="connsiteY20-1392" fmla="*/ 1041642 h 1765025"/>
                  <a:gd name="connsiteX21-1393" fmla="*/ 1131700 w 1270969"/>
                  <a:gd name="connsiteY21-1394" fmla="*/ 846779 h 1765025"/>
                  <a:gd name="connsiteX22-1395" fmla="*/ 1035047 w 1270969"/>
                  <a:gd name="connsiteY22-1396" fmla="*/ 805346 h 1765025"/>
                  <a:gd name="connsiteX23-1397" fmla="*/ 1006512 w 1270969"/>
                  <a:gd name="connsiteY23-1398" fmla="*/ 842866 h 1765025"/>
                  <a:gd name="connsiteX24-1399" fmla="*/ 802802 w 1270969"/>
                  <a:gd name="connsiteY24-1400" fmla="*/ 1203615 h 1765025"/>
                  <a:gd name="connsiteX25-1401" fmla="*/ 459255 w 1270969"/>
                  <a:gd name="connsiteY25-1402" fmla="*/ 610323 h 1765025"/>
                  <a:gd name="connsiteX26-1403" fmla="*/ 454853 w 1270969"/>
                  <a:gd name="connsiteY26-1404" fmla="*/ 524360 h 1765025"/>
                  <a:gd name="connsiteX27-1405" fmla="*/ 543237 w 1270969"/>
                  <a:gd name="connsiteY27-1406" fmla="*/ 372141 h 1765025"/>
                  <a:gd name="connsiteX28-1407" fmla="*/ 542897 w 1270969"/>
                  <a:gd name="connsiteY28-1408" fmla="*/ 263244 h 1765025"/>
                  <a:gd name="connsiteX29-1409" fmla="*/ 418729 w 1270969"/>
                  <a:gd name="connsiteY29-1410" fmla="*/ 51591 h 1765025"/>
                  <a:gd name="connsiteX0-1411" fmla="*/ 407040 w 1270969"/>
                  <a:gd name="connsiteY0-1412" fmla="*/ 41855 h 1770519"/>
                  <a:gd name="connsiteX1-1413" fmla="*/ 311180 w 1270969"/>
                  <a:gd name="connsiteY1-1414" fmla="*/ 45592 h 1770519"/>
                  <a:gd name="connsiteX2-1415" fmla="*/ 102438 w 1270969"/>
                  <a:gd name="connsiteY2-1416" fmla="*/ 415256 h 1770519"/>
                  <a:gd name="connsiteX3-1417" fmla="*/ 68354 w 1270969"/>
                  <a:gd name="connsiteY3-1418" fmla="*/ 475048 h 1770519"/>
                  <a:gd name="connsiteX4-1419" fmla="*/ 50960 w 1270969"/>
                  <a:gd name="connsiteY4-1420" fmla="*/ 588421 h 1770519"/>
                  <a:gd name="connsiteX5-1421" fmla="*/ 520971 w 1270969"/>
                  <a:gd name="connsiteY5-1422" fmla="*/ 1390172 h 1770519"/>
                  <a:gd name="connsiteX6-1423" fmla="*/ 79482 w 1270969"/>
                  <a:gd name="connsiteY6-1424" fmla="*/ 1391813 h 1770519"/>
                  <a:gd name="connsiteX7-1425" fmla="*/ 21746 w 1270969"/>
                  <a:gd name="connsiteY7-1426" fmla="*/ 1502960 h 1770519"/>
                  <a:gd name="connsiteX8-1427" fmla="*/ 133241 w 1270969"/>
                  <a:gd name="connsiteY8-1428" fmla="*/ 1702720 h 1770519"/>
                  <a:gd name="connsiteX9-1429" fmla="*/ 291708 w 1270969"/>
                  <a:gd name="connsiteY9-1430" fmla="*/ 1765843 h 1770519"/>
                  <a:gd name="connsiteX10-1431" fmla="*/ 823711 w 1270969"/>
                  <a:gd name="connsiteY10-1432" fmla="*/ 1770519 h 1770519"/>
                  <a:gd name="connsiteX11-1433" fmla="*/ 881226 w 1270969"/>
                  <a:gd name="connsiteY11-1434" fmla="*/ 1765018 h 1770519"/>
                  <a:gd name="connsiteX12-1435" fmla="*/ 912307 w 1270969"/>
                  <a:gd name="connsiteY12-1436" fmla="*/ 1751629 h 1770519"/>
                  <a:gd name="connsiteX13-1437" fmla="*/ 912703 w 1270969"/>
                  <a:gd name="connsiteY13-1438" fmla="*/ 1751572 h 1770519"/>
                  <a:gd name="connsiteX14-1439" fmla="*/ 913041 w 1270969"/>
                  <a:gd name="connsiteY14-1440" fmla="*/ 1751313 h 1770519"/>
                  <a:gd name="connsiteX15-1441" fmla="*/ 913431 w 1270969"/>
                  <a:gd name="connsiteY15-1442" fmla="*/ 1751144 h 1770519"/>
                  <a:gd name="connsiteX16-1443" fmla="*/ 913677 w 1270969"/>
                  <a:gd name="connsiteY16-1444" fmla="*/ 1750826 h 1770519"/>
                  <a:gd name="connsiteX17-1445" fmla="*/ 940540 w 1270969"/>
                  <a:gd name="connsiteY17-1446" fmla="*/ 1730246 h 1770519"/>
                  <a:gd name="connsiteX18-1447" fmla="*/ 973435 w 1270969"/>
                  <a:gd name="connsiteY18-1448" fmla="*/ 1682747 h 1770519"/>
                  <a:gd name="connsiteX19-1449" fmla="*/ 1229218 w 1270969"/>
                  <a:gd name="connsiteY19-1450" fmla="*/ 1216245 h 1770519"/>
                  <a:gd name="connsiteX20-1451" fmla="*/ 1251545 w 1270969"/>
                  <a:gd name="connsiteY20-1452" fmla="*/ 1047136 h 1770519"/>
                  <a:gd name="connsiteX21-1453" fmla="*/ 1131700 w 1270969"/>
                  <a:gd name="connsiteY21-1454" fmla="*/ 852273 h 1770519"/>
                  <a:gd name="connsiteX22-1455" fmla="*/ 1035047 w 1270969"/>
                  <a:gd name="connsiteY22-1456" fmla="*/ 810840 h 1770519"/>
                  <a:gd name="connsiteX23-1457" fmla="*/ 1006512 w 1270969"/>
                  <a:gd name="connsiteY23-1458" fmla="*/ 848360 h 1770519"/>
                  <a:gd name="connsiteX24-1459" fmla="*/ 802802 w 1270969"/>
                  <a:gd name="connsiteY24-1460" fmla="*/ 1209109 h 1770519"/>
                  <a:gd name="connsiteX25-1461" fmla="*/ 459255 w 1270969"/>
                  <a:gd name="connsiteY25-1462" fmla="*/ 615817 h 1770519"/>
                  <a:gd name="connsiteX26-1463" fmla="*/ 454853 w 1270969"/>
                  <a:gd name="connsiteY26-1464" fmla="*/ 529854 h 1770519"/>
                  <a:gd name="connsiteX27-1465" fmla="*/ 543237 w 1270969"/>
                  <a:gd name="connsiteY27-1466" fmla="*/ 377635 h 1770519"/>
                  <a:gd name="connsiteX28-1467" fmla="*/ 542897 w 1270969"/>
                  <a:gd name="connsiteY28-1468" fmla="*/ 268738 h 1770519"/>
                  <a:gd name="connsiteX29-1469" fmla="*/ 407040 w 1270969"/>
                  <a:gd name="connsiteY29-1470" fmla="*/ 41855 h 1770519"/>
                  <a:gd name="connsiteX0-1471" fmla="*/ 407040 w 1270969"/>
                  <a:gd name="connsiteY0-1472" fmla="*/ 43815 h 1772479"/>
                  <a:gd name="connsiteX1-1473" fmla="*/ 311180 w 1270969"/>
                  <a:gd name="connsiteY1-1474" fmla="*/ 47552 h 1772479"/>
                  <a:gd name="connsiteX2-1475" fmla="*/ 102438 w 1270969"/>
                  <a:gd name="connsiteY2-1476" fmla="*/ 417216 h 1772479"/>
                  <a:gd name="connsiteX3-1477" fmla="*/ 68354 w 1270969"/>
                  <a:gd name="connsiteY3-1478" fmla="*/ 477008 h 1772479"/>
                  <a:gd name="connsiteX4-1479" fmla="*/ 50960 w 1270969"/>
                  <a:gd name="connsiteY4-1480" fmla="*/ 590381 h 1772479"/>
                  <a:gd name="connsiteX5-1481" fmla="*/ 520971 w 1270969"/>
                  <a:gd name="connsiteY5-1482" fmla="*/ 1392132 h 1772479"/>
                  <a:gd name="connsiteX6-1483" fmla="*/ 79482 w 1270969"/>
                  <a:gd name="connsiteY6-1484" fmla="*/ 1393773 h 1772479"/>
                  <a:gd name="connsiteX7-1485" fmla="*/ 21746 w 1270969"/>
                  <a:gd name="connsiteY7-1486" fmla="*/ 1504920 h 1772479"/>
                  <a:gd name="connsiteX8-1487" fmla="*/ 133241 w 1270969"/>
                  <a:gd name="connsiteY8-1488" fmla="*/ 1704680 h 1772479"/>
                  <a:gd name="connsiteX9-1489" fmla="*/ 291708 w 1270969"/>
                  <a:gd name="connsiteY9-1490" fmla="*/ 1767803 h 1772479"/>
                  <a:gd name="connsiteX10-1491" fmla="*/ 823711 w 1270969"/>
                  <a:gd name="connsiteY10-1492" fmla="*/ 1772479 h 1772479"/>
                  <a:gd name="connsiteX11-1493" fmla="*/ 881226 w 1270969"/>
                  <a:gd name="connsiteY11-1494" fmla="*/ 1766978 h 1772479"/>
                  <a:gd name="connsiteX12-1495" fmla="*/ 912307 w 1270969"/>
                  <a:gd name="connsiteY12-1496" fmla="*/ 1753589 h 1772479"/>
                  <a:gd name="connsiteX13-1497" fmla="*/ 912703 w 1270969"/>
                  <a:gd name="connsiteY13-1498" fmla="*/ 1753532 h 1772479"/>
                  <a:gd name="connsiteX14-1499" fmla="*/ 913041 w 1270969"/>
                  <a:gd name="connsiteY14-1500" fmla="*/ 1753273 h 1772479"/>
                  <a:gd name="connsiteX15-1501" fmla="*/ 913431 w 1270969"/>
                  <a:gd name="connsiteY15-1502" fmla="*/ 1753104 h 1772479"/>
                  <a:gd name="connsiteX16-1503" fmla="*/ 913677 w 1270969"/>
                  <a:gd name="connsiteY16-1504" fmla="*/ 1752786 h 1772479"/>
                  <a:gd name="connsiteX17-1505" fmla="*/ 940540 w 1270969"/>
                  <a:gd name="connsiteY17-1506" fmla="*/ 1732206 h 1772479"/>
                  <a:gd name="connsiteX18-1507" fmla="*/ 973435 w 1270969"/>
                  <a:gd name="connsiteY18-1508" fmla="*/ 1684707 h 1772479"/>
                  <a:gd name="connsiteX19-1509" fmla="*/ 1229218 w 1270969"/>
                  <a:gd name="connsiteY19-1510" fmla="*/ 1218205 h 1772479"/>
                  <a:gd name="connsiteX20-1511" fmla="*/ 1251545 w 1270969"/>
                  <a:gd name="connsiteY20-1512" fmla="*/ 1049096 h 1772479"/>
                  <a:gd name="connsiteX21-1513" fmla="*/ 1131700 w 1270969"/>
                  <a:gd name="connsiteY21-1514" fmla="*/ 854233 h 1772479"/>
                  <a:gd name="connsiteX22-1515" fmla="*/ 1035047 w 1270969"/>
                  <a:gd name="connsiteY22-1516" fmla="*/ 812800 h 1772479"/>
                  <a:gd name="connsiteX23-1517" fmla="*/ 1006512 w 1270969"/>
                  <a:gd name="connsiteY23-1518" fmla="*/ 850320 h 1772479"/>
                  <a:gd name="connsiteX24-1519" fmla="*/ 802802 w 1270969"/>
                  <a:gd name="connsiteY24-1520" fmla="*/ 1211069 h 1772479"/>
                  <a:gd name="connsiteX25-1521" fmla="*/ 459255 w 1270969"/>
                  <a:gd name="connsiteY25-1522" fmla="*/ 617777 h 1772479"/>
                  <a:gd name="connsiteX26-1523" fmla="*/ 454853 w 1270969"/>
                  <a:gd name="connsiteY26-1524" fmla="*/ 531814 h 1772479"/>
                  <a:gd name="connsiteX27-1525" fmla="*/ 543237 w 1270969"/>
                  <a:gd name="connsiteY27-1526" fmla="*/ 379595 h 1772479"/>
                  <a:gd name="connsiteX28-1527" fmla="*/ 542897 w 1270969"/>
                  <a:gd name="connsiteY28-1528" fmla="*/ 270698 h 1772479"/>
                  <a:gd name="connsiteX29-1529" fmla="*/ 407040 w 1270969"/>
                  <a:gd name="connsiteY29-1530" fmla="*/ 43815 h 1772479"/>
                  <a:gd name="connsiteX0-1531" fmla="*/ 407040 w 1270969"/>
                  <a:gd name="connsiteY0-1532" fmla="*/ 37461 h 1766125"/>
                  <a:gd name="connsiteX1-1533" fmla="*/ 311180 w 1270969"/>
                  <a:gd name="connsiteY1-1534" fmla="*/ 41198 h 1766125"/>
                  <a:gd name="connsiteX2-1535" fmla="*/ 102438 w 1270969"/>
                  <a:gd name="connsiteY2-1536" fmla="*/ 410862 h 1766125"/>
                  <a:gd name="connsiteX3-1537" fmla="*/ 68354 w 1270969"/>
                  <a:gd name="connsiteY3-1538" fmla="*/ 470654 h 1766125"/>
                  <a:gd name="connsiteX4-1539" fmla="*/ 50960 w 1270969"/>
                  <a:gd name="connsiteY4-1540" fmla="*/ 584027 h 1766125"/>
                  <a:gd name="connsiteX5-1541" fmla="*/ 520971 w 1270969"/>
                  <a:gd name="connsiteY5-1542" fmla="*/ 1385778 h 1766125"/>
                  <a:gd name="connsiteX6-1543" fmla="*/ 79482 w 1270969"/>
                  <a:gd name="connsiteY6-1544" fmla="*/ 1387419 h 1766125"/>
                  <a:gd name="connsiteX7-1545" fmla="*/ 21746 w 1270969"/>
                  <a:gd name="connsiteY7-1546" fmla="*/ 1498566 h 1766125"/>
                  <a:gd name="connsiteX8-1547" fmla="*/ 133241 w 1270969"/>
                  <a:gd name="connsiteY8-1548" fmla="*/ 1698326 h 1766125"/>
                  <a:gd name="connsiteX9-1549" fmla="*/ 291708 w 1270969"/>
                  <a:gd name="connsiteY9-1550" fmla="*/ 1761449 h 1766125"/>
                  <a:gd name="connsiteX10-1551" fmla="*/ 823711 w 1270969"/>
                  <a:gd name="connsiteY10-1552" fmla="*/ 1766125 h 1766125"/>
                  <a:gd name="connsiteX11-1553" fmla="*/ 881226 w 1270969"/>
                  <a:gd name="connsiteY11-1554" fmla="*/ 1760624 h 1766125"/>
                  <a:gd name="connsiteX12-1555" fmla="*/ 912307 w 1270969"/>
                  <a:gd name="connsiteY12-1556" fmla="*/ 1747235 h 1766125"/>
                  <a:gd name="connsiteX13-1557" fmla="*/ 912703 w 1270969"/>
                  <a:gd name="connsiteY13-1558" fmla="*/ 1747178 h 1766125"/>
                  <a:gd name="connsiteX14-1559" fmla="*/ 913041 w 1270969"/>
                  <a:gd name="connsiteY14-1560" fmla="*/ 1746919 h 1766125"/>
                  <a:gd name="connsiteX15-1561" fmla="*/ 913431 w 1270969"/>
                  <a:gd name="connsiteY15-1562" fmla="*/ 1746750 h 1766125"/>
                  <a:gd name="connsiteX16-1563" fmla="*/ 913677 w 1270969"/>
                  <a:gd name="connsiteY16-1564" fmla="*/ 1746432 h 1766125"/>
                  <a:gd name="connsiteX17-1565" fmla="*/ 940540 w 1270969"/>
                  <a:gd name="connsiteY17-1566" fmla="*/ 1725852 h 1766125"/>
                  <a:gd name="connsiteX18-1567" fmla="*/ 973435 w 1270969"/>
                  <a:gd name="connsiteY18-1568" fmla="*/ 1678353 h 1766125"/>
                  <a:gd name="connsiteX19-1569" fmla="*/ 1229218 w 1270969"/>
                  <a:gd name="connsiteY19-1570" fmla="*/ 1211851 h 1766125"/>
                  <a:gd name="connsiteX20-1571" fmla="*/ 1251545 w 1270969"/>
                  <a:gd name="connsiteY20-1572" fmla="*/ 1042742 h 1766125"/>
                  <a:gd name="connsiteX21-1573" fmla="*/ 1131700 w 1270969"/>
                  <a:gd name="connsiteY21-1574" fmla="*/ 847879 h 1766125"/>
                  <a:gd name="connsiteX22-1575" fmla="*/ 1035047 w 1270969"/>
                  <a:gd name="connsiteY22-1576" fmla="*/ 806446 h 1766125"/>
                  <a:gd name="connsiteX23-1577" fmla="*/ 1006512 w 1270969"/>
                  <a:gd name="connsiteY23-1578" fmla="*/ 843966 h 1766125"/>
                  <a:gd name="connsiteX24-1579" fmla="*/ 802802 w 1270969"/>
                  <a:gd name="connsiteY24-1580" fmla="*/ 1204715 h 1766125"/>
                  <a:gd name="connsiteX25-1581" fmla="*/ 459255 w 1270969"/>
                  <a:gd name="connsiteY25-1582" fmla="*/ 611423 h 1766125"/>
                  <a:gd name="connsiteX26-1583" fmla="*/ 454853 w 1270969"/>
                  <a:gd name="connsiteY26-1584" fmla="*/ 525460 h 1766125"/>
                  <a:gd name="connsiteX27-1585" fmla="*/ 543237 w 1270969"/>
                  <a:gd name="connsiteY27-1586" fmla="*/ 373241 h 1766125"/>
                  <a:gd name="connsiteX28-1587" fmla="*/ 542897 w 1270969"/>
                  <a:gd name="connsiteY28-1588" fmla="*/ 264344 h 1766125"/>
                  <a:gd name="connsiteX29-1589" fmla="*/ 407040 w 1270969"/>
                  <a:gd name="connsiteY29-1590" fmla="*/ 37461 h 1766125"/>
                  <a:gd name="connsiteX0-1591" fmla="*/ 404986 w 1270969"/>
                  <a:gd name="connsiteY0-1592" fmla="*/ 38114 h 1765574"/>
                  <a:gd name="connsiteX1-1593" fmla="*/ 311180 w 1270969"/>
                  <a:gd name="connsiteY1-1594" fmla="*/ 40647 h 1765574"/>
                  <a:gd name="connsiteX2-1595" fmla="*/ 102438 w 1270969"/>
                  <a:gd name="connsiteY2-1596" fmla="*/ 410311 h 1765574"/>
                  <a:gd name="connsiteX3-1597" fmla="*/ 68354 w 1270969"/>
                  <a:gd name="connsiteY3-1598" fmla="*/ 470103 h 1765574"/>
                  <a:gd name="connsiteX4-1599" fmla="*/ 50960 w 1270969"/>
                  <a:gd name="connsiteY4-1600" fmla="*/ 583476 h 1765574"/>
                  <a:gd name="connsiteX5-1601" fmla="*/ 520971 w 1270969"/>
                  <a:gd name="connsiteY5-1602" fmla="*/ 1385227 h 1765574"/>
                  <a:gd name="connsiteX6-1603" fmla="*/ 79482 w 1270969"/>
                  <a:gd name="connsiteY6-1604" fmla="*/ 1386868 h 1765574"/>
                  <a:gd name="connsiteX7-1605" fmla="*/ 21746 w 1270969"/>
                  <a:gd name="connsiteY7-1606" fmla="*/ 1498015 h 1765574"/>
                  <a:gd name="connsiteX8-1607" fmla="*/ 133241 w 1270969"/>
                  <a:gd name="connsiteY8-1608" fmla="*/ 1697775 h 1765574"/>
                  <a:gd name="connsiteX9-1609" fmla="*/ 291708 w 1270969"/>
                  <a:gd name="connsiteY9-1610" fmla="*/ 1760898 h 1765574"/>
                  <a:gd name="connsiteX10-1611" fmla="*/ 823711 w 1270969"/>
                  <a:gd name="connsiteY10-1612" fmla="*/ 1765574 h 1765574"/>
                  <a:gd name="connsiteX11-1613" fmla="*/ 881226 w 1270969"/>
                  <a:gd name="connsiteY11-1614" fmla="*/ 1760073 h 1765574"/>
                  <a:gd name="connsiteX12-1615" fmla="*/ 912307 w 1270969"/>
                  <a:gd name="connsiteY12-1616" fmla="*/ 1746684 h 1765574"/>
                  <a:gd name="connsiteX13-1617" fmla="*/ 912703 w 1270969"/>
                  <a:gd name="connsiteY13-1618" fmla="*/ 1746627 h 1765574"/>
                  <a:gd name="connsiteX14-1619" fmla="*/ 913041 w 1270969"/>
                  <a:gd name="connsiteY14-1620" fmla="*/ 1746368 h 1765574"/>
                  <a:gd name="connsiteX15-1621" fmla="*/ 913431 w 1270969"/>
                  <a:gd name="connsiteY15-1622" fmla="*/ 1746199 h 1765574"/>
                  <a:gd name="connsiteX16-1623" fmla="*/ 913677 w 1270969"/>
                  <a:gd name="connsiteY16-1624" fmla="*/ 1745881 h 1765574"/>
                  <a:gd name="connsiteX17-1625" fmla="*/ 940540 w 1270969"/>
                  <a:gd name="connsiteY17-1626" fmla="*/ 1725301 h 1765574"/>
                  <a:gd name="connsiteX18-1627" fmla="*/ 973435 w 1270969"/>
                  <a:gd name="connsiteY18-1628" fmla="*/ 1677802 h 1765574"/>
                  <a:gd name="connsiteX19-1629" fmla="*/ 1229218 w 1270969"/>
                  <a:gd name="connsiteY19-1630" fmla="*/ 1211300 h 1765574"/>
                  <a:gd name="connsiteX20-1631" fmla="*/ 1251545 w 1270969"/>
                  <a:gd name="connsiteY20-1632" fmla="*/ 1042191 h 1765574"/>
                  <a:gd name="connsiteX21-1633" fmla="*/ 1131700 w 1270969"/>
                  <a:gd name="connsiteY21-1634" fmla="*/ 847328 h 1765574"/>
                  <a:gd name="connsiteX22-1635" fmla="*/ 1035047 w 1270969"/>
                  <a:gd name="connsiteY22-1636" fmla="*/ 805895 h 1765574"/>
                  <a:gd name="connsiteX23-1637" fmla="*/ 1006512 w 1270969"/>
                  <a:gd name="connsiteY23-1638" fmla="*/ 843415 h 1765574"/>
                  <a:gd name="connsiteX24-1639" fmla="*/ 802802 w 1270969"/>
                  <a:gd name="connsiteY24-1640" fmla="*/ 1204164 h 1765574"/>
                  <a:gd name="connsiteX25-1641" fmla="*/ 459255 w 1270969"/>
                  <a:gd name="connsiteY25-1642" fmla="*/ 610872 h 1765574"/>
                  <a:gd name="connsiteX26-1643" fmla="*/ 454853 w 1270969"/>
                  <a:gd name="connsiteY26-1644" fmla="*/ 524909 h 1765574"/>
                  <a:gd name="connsiteX27-1645" fmla="*/ 543237 w 1270969"/>
                  <a:gd name="connsiteY27-1646" fmla="*/ 372690 h 1765574"/>
                  <a:gd name="connsiteX28-1647" fmla="*/ 542897 w 1270969"/>
                  <a:gd name="connsiteY28-1648" fmla="*/ 263793 h 1765574"/>
                  <a:gd name="connsiteX29-1649" fmla="*/ 404986 w 1270969"/>
                  <a:gd name="connsiteY29-1650" fmla="*/ 38114 h 176557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</a:cxnLst>
                <a:rect l="l" t="t" r="r" b="b"/>
                <a:pathLst>
                  <a:path w="1270969" h="1765574">
                    <a:moveTo>
                      <a:pt x="404986" y="38114"/>
                    </a:moveTo>
                    <a:cubicBezTo>
                      <a:pt x="376638" y="-5098"/>
                      <a:pt x="357378" y="-20747"/>
                      <a:pt x="311180" y="40647"/>
                    </a:cubicBezTo>
                    <a:lnTo>
                      <a:pt x="102438" y="410311"/>
                    </a:lnTo>
                    <a:lnTo>
                      <a:pt x="68354" y="470103"/>
                    </a:lnTo>
                    <a:cubicBezTo>
                      <a:pt x="27874" y="532477"/>
                      <a:pt x="35410" y="556951"/>
                      <a:pt x="50960" y="583476"/>
                    </a:cubicBezTo>
                    <a:lnTo>
                      <a:pt x="520971" y="1385227"/>
                    </a:lnTo>
                    <a:lnTo>
                      <a:pt x="79482" y="1386868"/>
                    </a:lnTo>
                    <a:cubicBezTo>
                      <a:pt x="5407" y="1386278"/>
                      <a:pt x="-23801" y="1423022"/>
                      <a:pt x="21746" y="1498015"/>
                    </a:cubicBezTo>
                    <a:cubicBezTo>
                      <a:pt x="87129" y="1614308"/>
                      <a:pt x="67008" y="1584744"/>
                      <a:pt x="133241" y="1697775"/>
                    </a:cubicBezTo>
                    <a:cubicBezTo>
                      <a:pt x="182474" y="1771121"/>
                      <a:pt x="205897" y="1751192"/>
                      <a:pt x="291708" y="1760898"/>
                    </a:cubicBezTo>
                    <a:lnTo>
                      <a:pt x="823711" y="1765574"/>
                    </a:lnTo>
                    <a:cubicBezTo>
                      <a:pt x="848671" y="1764566"/>
                      <a:pt x="867058" y="1763016"/>
                      <a:pt x="881226" y="1760073"/>
                    </a:cubicBezTo>
                    <a:lnTo>
                      <a:pt x="912307" y="1746684"/>
                    </a:lnTo>
                    <a:lnTo>
                      <a:pt x="912703" y="1746627"/>
                    </a:lnTo>
                    <a:lnTo>
                      <a:pt x="913041" y="1746368"/>
                    </a:lnTo>
                    <a:lnTo>
                      <a:pt x="913431" y="1746199"/>
                    </a:lnTo>
                    <a:lnTo>
                      <a:pt x="913677" y="1745881"/>
                    </a:lnTo>
                    <a:lnTo>
                      <a:pt x="940540" y="1725301"/>
                    </a:lnTo>
                    <a:cubicBezTo>
                      <a:pt x="950030" y="1714376"/>
                      <a:pt x="960362" y="1699088"/>
                      <a:pt x="973435" y="1677802"/>
                    </a:cubicBezTo>
                    <a:lnTo>
                      <a:pt x="1229218" y="1211300"/>
                    </a:lnTo>
                    <a:cubicBezTo>
                      <a:pt x="1262667" y="1131682"/>
                      <a:pt x="1291496" y="1120978"/>
                      <a:pt x="1251545" y="1042191"/>
                    </a:cubicBezTo>
                    <a:cubicBezTo>
                      <a:pt x="1185268" y="929185"/>
                      <a:pt x="1201238" y="961184"/>
                      <a:pt x="1131700" y="847328"/>
                    </a:cubicBezTo>
                    <a:cubicBezTo>
                      <a:pt x="1099306" y="790046"/>
                      <a:pt x="1065149" y="779965"/>
                      <a:pt x="1035047" y="805895"/>
                    </a:cubicBezTo>
                    <a:cubicBezTo>
                      <a:pt x="1025012" y="814539"/>
                      <a:pt x="1015428" y="827184"/>
                      <a:pt x="1006512" y="843415"/>
                    </a:cubicBezTo>
                    <a:lnTo>
                      <a:pt x="802802" y="1204164"/>
                    </a:lnTo>
                    <a:lnTo>
                      <a:pt x="459255" y="610872"/>
                    </a:lnTo>
                    <a:cubicBezTo>
                      <a:pt x="427753" y="563942"/>
                      <a:pt x="437477" y="559089"/>
                      <a:pt x="454853" y="524909"/>
                    </a:cubicBezTo>
                    <a:cubicBezTo>
                      <a:pt x="488013" y="468810"/>
                      <a:pt x="492771" y="460629"/>
                      <a:pt x="543237" y="372690"/>
                    </a:cubicBezTo>
                    <a:cubicBezTo>
                      <a:pt x="564785" y="338693"/>
                      <a:pt x="580084" y="333158"/>
                      <a:pt x="542897" y="263793"/>
                    </a:cubicBezTo>
                    <a:cubicBezTo>
                      <a:pt x="476619" y="150787"/>
                      <a:pt x="474524" y="151970"/>
                      <a:pt x="404986" y="38114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</p:grpSp>
      </p:grpSp>
      <p:grpSp>
        <p:nvGrpSpPr>
          <p:cNvPr id="30" name="Group 41">
            <a:extLst>
              <a:ext uri="{FF2B5EF4-FFF2-40B4-BE49-F238E27FC236}">
                <a16:creationId xmlns:a16="http://schemas.microsoft.com/office/drawing/2014/main" id="{D8FD5498-E5E6-0001-CF82-BBD646977DF9}"/>
              </a:ext>
            </a:extLst>
          </p:cNvPr>
          <p:cNvGrpSpPr/>
          <p:nvPr/>
        </p:nvGrpSpPr>
        <p:grpSpPr>
          <a:xfrm>
            <a:off x="10594552" y="3357880"/>
            <a:ext cx="842010" cy="678180"/>
            <a:chOff x="10583986" y="2768346"/>
            <a:chExt cx="947614" cy="931420"/>
          </a:xfrm>
        </p:grpSpPr>
        <p:sp>
          <p:nvSpPr>
            <p:cNvPr id="31" name="Rectangle: Rounded Corners 65">
              <a:extLst>
                <a:ext uri="{FF2B5EF4-FFF2-40B4-BE49-F238E27FC236}">
                  <a16:creationId xmlns:a16="http://schemas.microsoft.com/office/drawing/2014/main" id="{D664C32A-ED95-9987-68BC-388961840E33}"/>
                </a:ext>
              </a:extLst>
            </p:cNvPr>
            <p:cNvSpPr/>
            <p:nvPr/>
          </p:nvSpPr>
          <p:spPr bwMode="auto">
            <a:xfrm>
              <a:off x="10583986" y="2768346"/>
              <a:ext cx="947614" cy="931420"/>
            </a:xfrm>
            <a:prstGeom prst="roundRect">
              <a:avLst>
                <a:gd name="adj" fmla="val 5293"/>
              </a:avLst>
            </a:prstGeom>
            <a:solidFill>
              <a:schemeClr val="tx2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0" rIns="91440" bIns="45720" numCol="1" rtlCol="0" anchor="t" anchorCtr="0" compatLnSpc="1"/>
            <a:lstStyle/>
            <a:p>
              <a:pPr algn="ctr"/>
              <a:r>
                <a:rPr lang="fr-CA" sz="900">
                  <a:solidFill>
                    <a:schemeClr val="bg1"/>
                  </a:solidFill>
                  <a:latin typeface="+mn-ea"/>
                  <a:cs typeface="Segoe UI Semilight" panose="020B0402040204020203" pitchFamily="34" charset="0"/>
                </a:rPr>
                <a:t>Tiles</a:t>
              </a:r>
            </a:p>
          </p:txBody>
        </p:sp>
        <p:sp>
          <p:nvSpPr>
            <p:cNvPr id="32" name="Rectangle: Rounded Corners 94">
              <a:extLst>
                <a:ext uri="{FF2B5EF4-FFF2-40B4-BE49-F238E27FC236}">
                  <a16:creationId xmlns:a16="http://schemas.microsoft.com/office/drawing/2014/main" id="{A98BEE27-C7C9-056C-E68E-8EF19EA15ECC}"/>
                </a:ext>
              </a:extLst>
            </p:cNvPr>
            <p:cNvSpPr/>
            <p:nvPr/>
          </p:nvSpPr>
          <p:spPr>
            <a:xfrm>
              <a:off x="10642658" y="3010262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33" name="Rectangle: Rounded Corners 95">
              <a:extLst>
                <a:ext uri="{FF2B5EF4-FFF2-40B4-BE49-F238E27FC236}">
                  <a16:creationId xmlns:a16="http://schemas.microsoft.com/office/drawing/2014/main" id="{15D8C4D0-B16B-BAEA-0754-3A1A104537C2}"/>
                </a:ext>
              </a:extLst>
            </p:cNvPr>
            <p:cNvSpPr/>
            <p:nvPr/>
          </p:nvSpPr>
          <p:spPr>
            <a:xfrm>
              <a:off x="10816791" y="3010262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34" name="Rectangle: Rounded Corners 96">
              <a:extLst>
                <a:ext uri="{FF2B5EF4-FFF2-40B4-BE49-F238E27FC236}">
                  <a16:creationId xmlns:a16="http://schemas.microsoft.com/office/drawing/2014/main" id="{2F4BC74A-5DE7-0FA5-6892-9EED0231A436}"/>
                </a:ext>
              </a:extLst>
            </p:cNvPr>
            <p:cNvSpPr/>
            <p:nvPr/>
          </p:nvSpPr>
          <p:spPr>
            <a:xfrm>
              <a:off x="10990924" y="3010262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35" name="Rectangle: Rounded Corners 97">
              <a:extLst>
                <a:ext uri="{FF2B5EF4-FFF2-40B4-BE49-F238E27FC236}">
                  <a16:creationId xmlns:a16="http://schemas.microsoft.com/office/drawing/2014/main" id="{5003911F-354D-8F8A-6EFA-48F587261FE3}"/>
                </a:ext>
              </a:extLst>
            </p:cNvPr>
            <p:cNvSpPr/>
            <p:nvPr/>
          </p:nvSpPr>
          <p:spPr>
            <a:xfrm>
              <a:off x="11165057" y="3010262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36" name="Rectangle: Rounded Corners 98">
              <a:extLst>
                <a:ext uri="{FF2B5EF4-FFF2-40B4-BE49-F238E27FC236}">
                  <a16:creationId xmlns:a16="http://schemas.microsoft.com/office/drawing/2014/main" id="{A9E97027-3AC9-B08B-53A4-F44509CBDA2C}"/>
                </a:ext>
              </a:extLst>
            </p:cNvPr>
            <p:cNvSpPr/>
            <p:nvPr/>
          </p:nvSpPr>
          <p:spPr>
            <a:xfrm>
              <a:off x="11339190" y="3010262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37" name="Rectangle: Rounded Corners 87">
              <a:extLst>
                <a:ext uri="{FF2B5EF4-FFF2-40B4-BE49-F238E27FC236}">
                  <a16:creationId xmlns:a16="http://schemas.microsoft.com/office/drawing/2014/main" id="{C691C580-F313-2D5D-8E33-E604A8062CBE}"/>
                </a:ext>
              </a:extLst>
            </p:cNvPr>
            <p:cNvSpPr/>
            <p:nvPr/>
          </p:nvSpPr>
          <p:spPr>
            <a:xfrm>
              <a:off x="10642657" y="3181116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38" name="Rectangle: Rounded Corners 88">
              <a:extLst>
                <a:ext uri="{FF2B5EF4-FFF2-40B4-BE49-F238E27FC236}">
                  <a16:creationId xmlns:a16="http://schemas.microsoft.com/office/drawing/2014/main" id="{932E02B8-8A84-CEB7-734C-BA2B7258D292}"/>
                </a:ext>
              </a:extLst>
            </p:cNvPr>
            <p:cNvSpPr/>
            <p:nvPr/>
          </p:nvSpPr>
          <p:spPr>
            <a:xfrm>
              <a:off x="10816790" y="3181116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39" name="Rectangle: Rounded Corners 89">
              <a:extLst>
                <a:ext uri="{FF2B5EF4-FFF2-40B4-BE49-F238E27FC236}">
                  <a16:creationId xmlns:a16="http://schemas.microsoft.com/office/drawing/2014/main" id="{B81EED2A-28B5-B0A3-A3F2-2322A657281F}"/>
                </a:ext>
              </a:extLst>
            </p:cNvPr>
            <p:cNvSpPr/>
            <p:nvPr/>
          </p:nvSpPr>
          <p:spPr>
            <a:xfrm>
              <a:off x="10990923" y="3181116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40" name="Rectangle: Rounded Corners 90">
              <a:extLst>
                <a:ext uri="{FF2B5EF4-FFF2-40B4-BE49-F238E27FC236}">
                  <a16:creationId xmlns:a16="http://schemas.microsoft.com/office/drawing/2014/main" id="{E7C7C9B0-3588-5FDF-7DE6-D03129518AE2}"/>
                </a:ext>
              </a:extLst>
            </p:cNvPr>
            <p:cNvSpPr/>
            <p:nvPr/>
          </p:nvSpPr>
          <p:spPr>
            <a:xfrm>
              <a:off x="11165056" y="3181116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41" name="Rectangle: Rounded Corners 91">
              <a:extLst>
                <a:ext uri="{FF2B5EF4-FFF2-40B4-BE49-F238E27FC236}">
                  <a16:creationId xmlns:a16="http://schemas.microsoft.com/office/drawing/2014/main" id="{81954692-E5A5-7712-5873-5C9DD732B3C0}"/>
                </a:ext>
              </a:extLst>
            </p:cNvPr>
            <p:cNvSpPr/>
            <p:nvPr/>
          </p:nvSpPr>
          <p:spPr>
            <a:xfrm>
              <a:off x="11339188" y="3181116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42" name="Rectangle: Rounded Corners 80">
              <a:extLst>
                <a:ext uri="{FF2B5EF4-FFF2-40B4-BE49-F238E27FC236}">
                  <a16:creationId xmlns:a16="http://schemas.microsoft.com/office/drawing/2014/main" id="{7BE7D78D-E526-16D1-CFF4-0A89AEB4D4C1}"/>
                </a:ext>
              </a:extLst>
            </p:cNvPr>
            <p:cNvSpPr/>
            <p:nvPr/>
          </p:nvSpPr>
          <p:spPr>
            <a:xfrm>
              <a:off x="10642657" y="3352321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43" name="Rectangle: Rounded Corners 81">
              <a:extLst>
                <a:ext uri="{FF2B5EF4-FFF2-40B4-BE49-F238E27FC236}">
                  <a16:creationId xmlns:a16="http://schemas.microsoft.com/office/drawing/2014/main" id="{407DF177-425F-F736-C49D-8EC0B6C1BE8C}"/>
                </a:ext>
              </a:extLst>
            </p:cNvPr>
            <p:cNvSpPr/>
            <p:nvPr/>
          </p:nvSpPr>
          <p:spPr>
            <a:xfrm>
              <a:off x="10816790" y="3352321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44" name="Rectangle: Rounded Corners 82">
              <a:extLst>
                <a:ext uri="{FF2B5EF4-FFF2-40B4-BE49-F238E27FC236}">
                  <a16:creationId xmlns:a16="http://schemas.microsoft.com/office/drawing/2014/main" id="{11214932-6A56-192F-A819-58E2BA06F897}"/>
                </a:ext>
              </a:extLst>
            </p:cNvPr>
            <p:cNvSpPr/>
            <p:nvPr/>
          </p:nvSpPr>
          <p:spPr>
            <a:xfrm>
              <a:off x="10990923" y="3352321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45" name="Rectangle: Rounded Corners 83">
              <a:extLst>
                <a:ext uri="{FF2B5EF4-FFF2-40B4-BE49-F238E27FC236}">
                  <a16:creationId xmlns:a16="http://schemas.microsoft.com/office/drawing/2014/main" id="{8176C80C-64B3-75E5-2FBD-A82AC4378BFB}"/>
                </a:ext>
              </a:extLst>
            </p:cNvPr>
            <p:cNvSpPr/>
            <p:nvPr/>
          </p:nvSpPr>
          <p:spPr>
            <a:xfrm>
              <a:off x="11165056" y="3352321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46" name="Rectangle: Rounded Corners 84">
              <a:extLst>
                <a:ext uri="{FF2B5EF4-FFF2-40B4-BE49-F238E27FC236}">
                  <a16:creationId xmlns:a16="http://schemas.microsoft.com/office/drawing/2014/main" id="{195CE4A5-013B-E99A-4D9B-A2D61E7AD815}"/>
                </a:ext>
              </a:extLst>
            </p:cNvPr>
            <p:cNvSpPr/>
            <p:nvPr/>
          </p:nvSpPr>
          <p:spPr>
            <a:xfrm>
              <a:off x="11339188" y="3352321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47" name="Rectangle: Rounded Corners 73">
              <a:extLst>
                <a:ext uri="{FF2B5EF4-FFF2-40B4-BE49-F238E27FC236}">
                  <a16:creationId xmlns:a16="http://schemas.microsoft.com/office/drawing/2014/main" id="{44E2C266-C8D6-14F2-F89C-0321534A4767}"/>
                </a:ext>
              </a:extLst>
            </p:cNvPr>
            <p:cNvSpPr/>
            <p:nvPr/>
          </p:nvSpPr>
          <p:spPr>
            <a:xfrm>
              <a:off x="10642656" y="3520839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48" name="Rectangle: Rounded Corners 74">
              <a:extLst>
                <a:ext uri="{FF2B5EF4-FFF2-40B4-BE49-F238E27FC236}">
                  <a16:creationId xmlns:a16="http://schemas.microsoft.com/office/drawing/2014/main" id="{93B6C7CE-A4A2-F915-929A-14B2DB95712A}"/>
                </a:ext>
              </a:extLst>
            </p:cNvPr>
            <p:cNvSpPr/>
            <p:nvPr/>
          </p:nvSpPr>
          <p:spPr>
            <a:xfrm>
              <a:off x="10816789" y="3520839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49" name="Rectangle: Rounded Corners 75">
              <a:extLst>
                <a:ext uri="{FF2B5EF4-FFF2-40B4-BE49-F238E27FC236}">
                  <a16:creationId xmlns:a16="http://schemas.microsoft.com/office/drawing/2014/main" id="{D5958121-8CEA-229F-6923-430197D8821A}"/>
                </a:ext>
              </a:extLst>
            </p:cNvPr>
            <p:cNvSpPr/>
            <p:nvPr/>
          </p:nvSpPr>
          <p:spPr>
            <a:xfrm>
              <a:off x="10990922" y="3520839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50" name="Rectangle: Rounded Corners 76">
              <a:extLst>
                <a:ext uri="{FF2B5EF4-FFF2-40B4-BE49-F238E27FC236}">
                  <a16:creationId xmlns:a16="http://schemas.microsoft.com/office/drawing/2014/main" id="{AD8757BB-BE71-6CC3-BF61-2D2AF71446BF}"/>
                </a:ext>
              </a:extLst>
            </p:cNvPr>
            <p:cNvSpPr/>
            <p:nvPr/>
          </p:nvSpPr>
          <p:spPr>
            <a:xfrm>
              <a:off x="11165055" y="3520839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51" name="Rectangle: Rounded Corners 77">
              <a:extLst>
                <a:ext uri="{FF2B5EF4-FFF2-40B4-BE49-F238E27FC236}">
                  <a16:creationId xmlns:a16="http://schemas.microsoft.com/office/drawing/2014/main" id="{7ABFCFB8-7799-575C-9EBB-B8B5E5214C34}"/>
                </a:ext>
              </a:extLst>
            </p:cNvPr>
            <p:cNvSpPr/>
            <p:nvPr/>
          </p:nvSpPr>
          <p:spPr>
            <a:xfrm>
              <a:off x="11339187" y="3520839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C5DBC55B-E03B-0EA9-3B0E-D828CCBEB2AC}"/>
              </a:ext>
            </a:extLst>
          </p:cNvPr>
          <p:cNvGrpSpPr/>
          <p:nvPr/>
        </p:nvGrpSpPr>
        <p:grpSpPr>
          <a:xfrm>
            <a:off x="994057" y="4789170"/>
            <a:ext cx="8062525" cy="1765300"/>
            <a:chOff x="2647" y="6964"/>
            <a:chExt cx="12495" cy="2780"/>
          </a:xfrm>
        </p:grpSpPr>
        <p:sp>
          <p:nvSpPr>
            <p:cNvPr id="53" name="Rectangle 5">
              <a:extLst>
                <a:ext uri="{FF2B5EF4-FFF2-40B4-BE49-F238E27FC236}">
                  <a16:creationId xmlns:a16="http://schemas.microsoft.com/office/drawing/2014/main" id="{A45C47EB-AEF8-D584-EE3E-EBC8C03045AD}"/>
                </a:ext>
              </a:extLst>
            </p:cNvPr>
            <p:cNvSpPr/>
            <p:nvPr/>
          </p:nvSpPr>
          <p:spPr>
            <a:xfrm>
              <a:off x="4551" y="6964"/>
              <a:ext cx="10591" cy="2781"/>
            </a:xfrm>
            <a:prstGeom prst="rect">
              <a:avLst/>
            </a:prstGeom>
            <a:solidFill>
              <a:schemeClr val="bg1"/>
            </a:solidFill>
            <a:ln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none" lIns="91440" tIns="27432" rIns="91440" bIns="45720" numCol="1" spcCol="0" rtlCol="0" fromWordArt="0" anchor="t" anchorCtr="0" forceAA="0" compatLnSpc="1">
              <a:noAutofit/>
            </a:bodyPr>
            <a:lstStyle/>
            <a:p>
              <a:pPr algn="ctr"/>
              <a:r>
                <a:rPr lang="en-US" sz="900" kern="0">
                  <a:solidFill>
                    <a:srgbClr val="05A9CE"/>
                  </a:solidFill>
                  <a:latin typeface="+mn-ea"/>
                  <a:cs typeface="Segoe UI Semibold" panose="020B0702040204020203" pitchFamily="34" charset="0"/>
                </a:rPr>
                <a:t>Application Frontend (TypeScript)</a:t>
              </a:r>
            </a:p>
          </p:txBody>
        </p:sp>
        <p:sp>
          <p:nvSpPr>
            <p:cNvPr id="54" name="Rectangle 2">
              <a:extLst>
                <a:ext uri="{FF2B5EF4-FFF2-40B4-BE49-F238E27FC236}">
                  <a16:creationId xmlns:a16="http://schemas.microsoft.com/office/drawing/2014/main" id="{F5AF529B-F48D-6C2D-C1A3-A6AF454B6F4E}"/>
                </a:ext>
              </a:extLst>
            </p:cNvPr>
            <p:cNvSpPr/>
            <p:nvPr/>
          </p:nvSpPr>
          <p:spPr>
            <a:xfrm>
              <a:off x="4551" y="7318"/>
              <a:ext cx="10591" cy="1068"/>
            </a:xfrm>
            <a:prstGeom prst="rect">
              <a:avLst/>
            </a:prstGeom>
            <a:solidFill>
              <a:srgbClr val="1CB0D1"/>
            </a:solidFill>
            <a:ln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iModel.js Frontend (TypeScript)</a:t>
              </a:r>
            </a:p>
          </p:txBody>
        </p:sp>
        <p:sp>
          <p:nvSpPr>
            <p:cNvPr id="55" name="Rectangle 4">
              <a:extLst>
                <a:ext uri="{FF2B5EF4-FFF2-40B4-BE49-F238E27FC236}">
                  <a16:creationId xmlns:a16="http://schemas.microsoft.com/office/drawing/2014/main" id="{42FFD2E1-3638-8DF4-2772-9A78406C824F}"/>
                </a:ext>
              </a:extLst>
            </p:cNvPr>
            <p:cNvSpPr/>
            <p:nvPr/>
          </p:nvSpPr>
          <p:spPr>
            <a:xfrm>
              <a:off x="4552" y="8808"/>
              <a:ext cx="10590" cy="937"/>
            </a:xfrm>
            <a:prstGeom prst="rect">
              <a:avLst/>
            </a:prstGeom>
            <a:solidFill>
              <a:srgbClr val="68C34A"/>
            </a:solidFill>
            <a:ln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Web Browser</a:t>
              </a:r>
            </a:p>
          </p:txBody>
        </p:sp>
        <p:sp>
          <p:nvSpPr>
            <p:cNvPr id="56" name="Rectangle 8">
              <a:extLst>
                <a:ext uri="{FF2B5EF4-FFF2-40B4-BE49-F238E27FC236}">
                  <a16:creationId xmlns:a16="http://schemas.microsoft.com/office/drawing/2014/main" id="{1B61AD2A-B29B-E7EC-D1B2-A58035B268C9}"/>
                </a:ext>
              </a:extLst>
            </p:cNvPr>
            <p:cNvSpPr/>
            <p:nvPr/>
          </p:nvSpPr>
          <p:spPr>
            <a:xfrm>
              <a:off x="4608" y="7711"/>
              <a:ext cx="1807" cy="534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Plugin Manager</a:t>
              </a: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Segoe UI Semilight" panose="020B0402040204020203" pitchFamily="34" charset="0"/>
              </a:endParaRPr>
            </a:p>
          </p:txBody>
        </p:sp>
        <p:sp>
          <p:nvSpPr>
            <p:cNvPr id="57" name="Rectangle 9">
              <a:extLst>
                <a:ext uri="{FF2B5EF4-FFF2-40B4-BE49-F238E27FC236}">
                  <a16:creationId xmlns:a16="http://schemas.microsoft.com/office/drawing/2014/main" id="{8193EFB9-85B7-3251-2CE3-456CC4408472}"/>
                </a:ext>
              </a:extLst>
            </p:cNvPr>
            <p:cNvSpPr/>
            <p:nvPr/>
          </p:nvSpPr>
          <p:spPr>
            <a:xfrm>
              <a:off x="10978" y="7710"/>
              <a:ext cx="1807" cy="534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lvl="0" algn="ctr">
                <a:defRPr/>
              </a:pPr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Query</a:t>
              </a:r>
            </a:p>
            <a:p>
              <a:pPr lvl="0" algn="ctr">
                <a:defRPr/>
              </a:pPr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Frontend</a:t>
              </a:r>
            </a:p>
          </p:txBody>
        </p:sp>
        <p:sp>
          <p:nvSpPr>
            <p:cNvPr id="58" name="Rectangle 10">
              <a:extLst>
                <a:ext uri="{FF2B5EF4-FFF2-40B4-BE49-F238E27FC236}">
                  <a16:creationId xmlns:a16="http://schemas.microsoft.com/office/drawing/2014/main" id="{59848686-544D-AF74-BB6C-1F33CC0286BD}"/>
                </a:ext>
              </a:extLst>
            </p:cNvPr>
            <p:cNvSpPr/>
            <p:nvPr/>
          </p:nvSpPr>
          <p:spPr>
            <a:xfrm>
              <a:off x="6726" y="7710"/>
              <a:ext cx="1807" cy="534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lvl="0" algn="ctr">
                <a:defRPr/>
              </a:pPr>
              <a:r>
                <a:rPr lang="en-US" sz="900" kern="0" err="1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iModelHub</a:t>
              </a:r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 Interaction</a:t>
              </a:r>
            </a:p>
          </p:txBody>
        </p:sp>
        <p:sp>
          <p:nvSpPr>
            <p:cNvPr id="59" name="Rectangle 11">
              <a:extLst>
                <a:ext uri="{FF2B5EF4-FFF2-40B4-BE49-F238E27FC236}">
                  <a16:creationId xmlns:a16="http://schemas.microsoft.com/office/drawing/2014/main" id="{84D51234-6AC7-2A40-B12D-3A6B86CA49CA}"/>
                </a:ext>
              </a:extLst>
            </p:cNvPr>
            <p:cNvSpPr/>
            <p:nvPr/>
          </p:nvSpPr>
          <p:spPr>
            <a:xfrm>
              <a:off x="8878" y="7710"/>
              <a:ext cx="1807" cy="534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lvl="0" algn="ctr">
                <a:defRPr/>
              </a:pPr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Presentation Frontend</a:t>
              </a:r>
            </a:p>
          </p:txBody>
        </p:sp>
        <p:sp>
          <p:nvSpPr>
            <p:cNvPr id="60" name="Rectangle 32">
              <a:extLst>
                <a:ext uri="{FF2B5EF4-FFF2-40B4-BE49-F238E27FC236}">
                  <a16:creationId xmlns:a16="http://schemas.microsoft.com/office/drawing/2014/main" id="{76C0EDC2-90C9-32ED-D1F2-EF988B4F2D25}"/>
                </a:ext>
              </a:extLst>
            </p:cNvPr>
            <p:cNvSpPr/>
            <p:nvPr/>
          </p:nvSpPr>
          <p:spPr>
            <a:xfrm>
              <a:off x="13010" y="7710"/>
              <a:ext cx="1807" cy="534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Graphic Tile Display</a:t>
              </a: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Segoe UI Semilight" panose="020B0402040204020203" pitchFamily="34" charset="0"/>
              </a:endParaRPr>
            </a:p>
          </p:txBody>
        </p:sp>
        <p:sp>
          <p:nvSpPr>
            <p:cNvPr id="61" name="Rectangle 116">
              <a:extLst>
                <a:ext uri="{FF2B5EF4-FFF2-40B4-BE49-F238E27FC236}">
                  <a16:creationId xmlns:a16="http://schemas.microsoft.com/office/drawing/2014/main" id="{36BC9C12-6FAE-BBFD-7440-D3EE654B6A27}"/>
                </a:ext>
              </a:extLst>
            </p:cNvPr>
            <p:cNvSpPr/>
            <p:nvPr/>
          </p:nvSpPr>
          <p:spPr>
            <a:xfrm>
              <a:off x="5202" y="9108"/>
              <a:ext cx="2992" cy="3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JavaScript Engine</a:t>
              </a:r>
            </a:p>
          </p:txBody>
        </p:sp>
        <p:sp>
          <p:nvSpPr>
            <p:cNvPr id="62" name="Rectangle 117">
              <a:extLst>
                <a:ext uri="{FF2B5EF4-FFF2-40B4-BE49-F238E27FC236}">
                  <a16:creationId xmlns:a16="http://schemas.microsoft.com/office/drawing/2014/main" id="{288FEB5C-38CB-D3B5-90CB-8E66A4B100B3}"/>
                </a:ext>
              </a:extLst>
            </p:cNvPr>
            <p:cNvSpPr/>
            <p:nvPr/>
          </p:nvSpPr>
          <p:spPr>
            <a:xfrm>
              <a:off x="11633" y="9108"/>
              <a:ext cx="2264" cy="3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WebGL</a:t>
              </a:r>
            </a:p>
          </p:txBody>
        </p:sp>
        <p:sp>
          <p:nvSpPr>
            <p:cNvPr id="63" name="Rectangle 118">
              <a:extLst>
                <a:ext uri="{FF2B5EF4-FFF2-40B4-BE49-F238E27FC236}">
                  <a16:creationId xmlns:a16="http://schemas.microsoft.com/office/drawing/2014/main" id="{697F08DB-F690-7BAC-FB00-2845402C2033}"/>
                </a:ext>
              </a:extLst>
            </p:cNvPr>
            <p:cNvSpPr/>
            <p:nvPr/>
          </p:nvSpPr>
          <p:spPr>
            <a:xfrm>
              <a:off x="8828" y="9108"/>
              <a:ext cx="2264" cy="3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HTML5</a:t>
              </a:r>
            </a:p>
          </p:txBody>
        </p:sp>
        <p:grpSp>
          <p:nvGrpSpPr>
            <p:cNvPr id="64" name="Group 70">
              <a:extLst>
                <a:ext uri="{FF2B5EF4-FFF2-40B4-BE49-F238E27FC236}">
                  <a16:creationId xmlns:a16="http://schemas.microsoft.com/office/drawing/2014/main" id="{D4DAD81D-D7B3-8BEC-B76D-C09F8E7CAE59}"/>
                </a:ext>
              </a:extLst>
            </p:cNvPr>
            <p:cNvGrpSpPr/>
            <p:nvPr/>
          </p:nvGrpSpPr>
          <p:grpSpPr>
            <a:xfrm>
              <a:off x="2647" y="7711"/>
              <a:ext cx="1967" cy="1150"/>
              <a:chOff x="381592" y="3128539"/>
              <a:chExt cx="1994730" cy="1425387"/>
            </a:xfrm>
          </p:grpSpPr>
          <p:grpSp>
            <p:nvGrpSpPr>
              <p:cNvPr id="65" name="Group 71">
                <a:extLst>
                  <a:ext uri="{FF2B5EF4-FFF2-40B4-BE49-F238E27FC236}">
                    <a16:creationId xmlns:a16="http://schemas.microsoft.com/office/drawing/2014/main" id="{14C006BE-85FE-2E1B-1126-80956DFC2B06}"/>
                  </a:ext>
                </a:extLst>
              </p:cNvPr>
              <p:cNvGrpSpPr/>
              <p:nvPr/>
            </p:nvGrpSpPr>
            <p:grpSpPr>
              <a:xfrm>
                <a:off x="1538198" y="4110897"/>
                <a:ext cx="838124" cy="217363"/>
                <a:chOff x="1538198" y="4110897"/>
                <a:chExt cx="838124" cy="217363"/>
              </a:xfrm>
            </p:grpSpPr>
            <p:sp>
              <p:nvSpPr>
                <p:cNvPr id="71" name="Rectangle: Rounded Corners 92">
                  <a:extLst>
                    <a:ext uri="{FF2B5EF4-FFF2-40B4-BE49-F238E27FC236}">
                      <a16:creationId xmlns:a16="http://schemas.microsoft.com/office/drawing/2014/main" id="{6C88FEB5-8E76-4CB4-213E-66947A874C5C}"/>
                    </a:ext>
                  </a:extLst>
                </p:cNvPr>
                <p:cNvSpPr/>
                <p:nvPr/>
              </p:nvSpPr>
              <p:spPr>
                <a:xfrm rot="16200000">
                  <a:off x="1872591" y="3824528"/>
                  <a:ext cx="216104" cy="79135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bIns="91440" rtlCol="0" anchor="ctr"/>
                <a:lstStyle/>
                <a:p>
                  <a:pPr algn="ctr"/>
                  <a:endParaRPr lang="en-US" sz="900">
                    <a:latin typeface="+mn-ea"/>
                  </a:endParaRPr>
                </a:p>
              </p:txBody>
            </p:sp>
            <p:sp>
              <p:nvSpPr>
                <p:cNvPr id="72" name="Rectangle 93">
                  <a:extLst>
                    <a:ext uri="{FF2B5EF4-FFF2-40B4-BE49-F238E27FC236}">
                      <a16:creationId xmlns:a16="http://schemas.microsoft.com/office/drawing/2014/main" id="{ED6EC15F-8313-72C0-C012-2868879155C9}"/>
                    </a:ext>
                  </a:extLst>
                </p:cNvPr>
                <p:cNvSpPr/>
                <p:nvPr/>
              </p:nvSpPr>
              <p:spPr>
                <a:xfrm>
                  <a:off x="1538198" y="4110897"/>
                  <a:ext cx="602905" cy="216107"/>
                </a:xfrm>
                <a:prstGeom prst="rect">
                  <a:avLst/>
                </a:prstGeom>
                <a:solidFill>
                  <a:srgbClr val="05A9C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bIns="91440" rtlCol="0" anchor="ctr"/>
                <a:lstStyle/>
                <a:p>
                  <a:pPr algn="ctr"/>
                  <a:endParaRPr lang="en-US" sz="900">
                    <a:latin typeface="+mn-ea"/>
                  </a:endParaRPr>
                </a:p>
              </p:txBody>
            </p:sp>
          </p:grpSp>
          <p:grpSp>
            <p:nvGrpSpPr>
              <p:cNvPr id="66" name="Group 72">
                <a:extLst>
                  <a:ext uri="{FF2B5EF4-FFF2-40B4-BE49-F238E27FC236}">
                    <a16:creationId xmlns:a16="http://schemas.microsoft.com/office/drawing/2014/main" id="{771EE4F9-1C52-7989-A8F1-BA7389FE1132}"/>
                  </a:ext>
                </a:extLst>
              </p:cNvPr>
              <p:cNvGrpSpPr/>
              <p:nvPr/>
            </p:nvGrpSpPr>
            <p:grpSpPr>
              <a:xfrm>
                <a:off x="1538198" y="3375189"/>
                <a:ext cx="838124" cy="217363"/>
                <a:chOff x="1538198" y="4145457"/>
                <a:chExt cx="838124" cy="217363"/>
              </a:xfrm>
            </p:grpSpPr>
            <p:sp>
              <p:nvSpPr>
                <p:cNvPr id="69" name="Rectangle: Rounded Corners 85">
                  <a:extLst>
                    <a:ext uri="{FF2B5EF4-FFF2-40B4-BE49-F238E27FC236}">
                      <a16:creationId xmlns:a16="http://schemas.microsoft.com/office/drawing/2014/main" id="{99597B91-BD99-DAA8-EA00-C96D0150144D}"/>
                    </a:ext>
                  </a:extLst>
                </p:cNvPr>
                <p:cNvSpPr/>
                <p:nvPr/>
              </p:nvSpPr>
              <p:spPr>
                <a:xfrm rot="16200000">
                  <a:off x="1872591" y="3859088"/>
                  <a:ext cx="216104" cy="79135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bIns="91440" rtlCol="0" anchor="ctr"/>
                <a:lstStyle/>
                <a:p>
                  <a:pPr algn="ctr"/>
                  <a:endParaRPr lang="en-US" sz="900">
                    <a:latin typeface="+mn-ea"/>
                  </a:endParaRPr>
                </a:p>
              </p:txBody>
            </p:sp>
            <p:sp>
              <p:nvSpPr>
                <p:cNvPr id="70" name="Rectangle 86">
                  <a:extLst>
                    <a:ext uri="{FF2B5EF4-FFF2-40B4-BE49-F238E27FC236}">
                      <a16:creationId xmlns:a16="http://schemas.microsoft.com/office/drawing/2014/main" id="{4B875EA8-3248-44A3-AE1D-F355C89B74DC}"/>
                    </a:ext>
                  </a:extLst>
                </p:cNvPr>
                <p:cNvSpPr/>
                <p:nvPr/>
              </p:nvSpPr>
              <p:spPr>
                <a:xfrm>
                  <a:off x="1538198" y="4145457"/>
                  <a:ext cx="602905" cy="216106"/>
                </a:xfrm>
                <a:prstGeom prst="rect">
                  <a:avLst/>
                </a:prstGeom>
                <a:solidFill>
                  <a:srgbClr val="05A9C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bIns="91440" rtlCol="0" anchor="ctr"/>
                <a:lstStyle/>
                <a:p>
                  <a:pPr algn="ctr"/>
                  <a:endParaRPr lang="en-US" sz="900">
                    <a:latin typeface="+mn-ea"/>
                  </a:endParaRPr>
                </a:p>
              </p:txBody>
            </p:sp>
          </p:grpSp>
          <p:sp>
            <p:nvSpPr>
              <p:cNvPr id="67" name="Rectangle: Top Corners Rounded 78">
                <a:extLst>
                  <a:ext uri="{FF2B5EF4-FFF2-40B4-BE49-F238E27FC236}">
                    <a16:creationId xmlns:a16="http://schemas.microsoft.com/office/drawing/2014/main" id="{19CC02DA-4A44-747D-9107-142CE592BA91}"/>
                  </a:ext>
                </a:extLst>
              </p:cNvPr>
              <p:cNvSpPr/>
              <p:nvPr/>
            </p:nvSpPr>
            <p:spPr>
              <a:xfrm rot="16200000">
                <a:off x="433268" y="3248645"/>
                <a:ext cx="1094262" cy="1197613"/>
              </a:xfrm>
              <a:prstGeom prst="round2SameRect">
                <a:avLst/>
              </a:prstGeom>
              <a:noFill/>
              <a:ln w="57150">
                <a:solidFill>
                  <a:srgbClr val="05A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wrap="none" tIns="0" bIns="91440" rtlCol="0" anchor="ctr"/>
              <a:lstStyle/>
              <a:p>
                <a:pPr algn="ctr"/>
                <a:r>
                  <a:rPr lang="en-US" sz="900" kern="0" spc="-50">
                    <a:solidFill>
                      <a:schemeClr val="tx2">
                        <a:lumMod val="65000"/>
                        <a:lumOff val="35000"/>
                      </a:schemeClr>
                    </a:solidFill>
                    <a:latin typeface="+mn-ea"/>
                    <a:cs typeface="Segoe UI Semilight" panose="020B0402040204020203" pitchFamily="34" charset="0"/>
                  </a:rPr>
                  <a:t>Application</a:t>
                </a:r>
              </a:p>
              <a:p>
                <a:pPr algn="ctr"/>
                <a:r>
                  <a:rPr lang="en-US" sz="900" kern="0" spc="-50">
                    <a:solidFill>
                      <a:schemeClr val="tx2">
                        <a:lumMod val="65000"/>
                        <a:lumOff val="35000"/>
                      </a:schemeClr>
                    </a:solidFill>
                    <a:latin typeface="+mn-ea"/>
                    <a:cs typeface="Segoe UI Semilight" panose="020B0402040204020203" pitchFamily="34" charset="0"/>
                  </a:rPr>
                  <a:t>Plugin</a:t>
                </a:r>
              </a:p>
            </p:txBody>
          </p:sp>
          <p:sp>
            <p:nvSpPr>
              <p:cNvPr id="68" name="Rectangle: Rounded Corners 79">
                <a:extLst>
                  <a:ext uri="{FF2B5EF4-FFF2-40B4-BE49-F238E27FC236}">
                    <a16:creationId xmlns:a16="http://schemas.microsoft.com/office/drawing/2014/main" id="{679BC404-8350-1F59-39F2-C4E72F0333F0}"/>
                  </a:ext>
                </a:extLst>
              </p:cNvPr>
              <p:cNvSpPr/>
              <p:nvPr/>
            </p:nvSpPr>
            <p:spPr>
              <a:xfrm>
                <a:off x="1429685" y="3128539"/>
                <a:ext cx="285182" cy="1425387"/>
              </a:xfrm>
              <a:prstGeom prst="roundRect">
                <a:avLst>
                  <a:gd name="adj" fmla="val 50000"/>
                </a:avLst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1440" rtlCol="0" anchor="ctr"/>
              <a:lstStyle/>
              <a:p>
                <a:pPr algn="ctr"/>
                <a:endParaRPr lang="en-US" sz="900">
                  <a:latin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5232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FEC0C4E-155A-CDFC-88AB-32922322807C}"/>
              </a:ext>
            </a:extLst>
          </p:cNvPr>
          <p:cNvGrpSpPr/>
          <p:nvPr/>
        </p:nvGrpSpPr>
        <p:grpSpPr>
          <a:xfrm>
            <a:off x="3292052" y="3847042"/>
            <a:ext cx="5001895" cy="768350"/>
            <a:chOff x="5481827" y="1895899"/>
            <a:chExt cx="4529094" cy="768293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C6A606C-939D-39DF-0025-88F9DE18D014}"/>
                </a:ext>
              </a:extLst>
            </p:cNvPr>
            <p:cNvSpPr txBox="1"/>
            <p:nvPr/>
          </p:nvSpPr>
          <p:spPr>
            <a:xfrm>
              <a:off x="5481827" y="1895899"/>
              <a:ext cx="845103" cy="768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solidFill>
                    <a:srgbClr val="2E8EF3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4400" dirty="0">
                <a:solidFill>
                  <a:srgbClr val="2E8EF3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4FBA5C06-EAA9-0E8A-78CE-767853D62F76}"/>
                </a:ext>
              </a:extLst>
            </p:cNvPr>
            <p:cNvSpPr txBox="1"/>
            <p:nvPr/>
          </p:nvSpPr>
          <p:spPr>
            <a:xfrm>
              <a:off x="6387844" y="2019009"/>
              <a:ext cx="3623077" cy="521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err="1">
                  <a:latin typeface="微软雅黑" pitchFamily="34" charset="-122"/>
                  <a:ea typeface="微软雅黑" pitchFamily="34" charset="-122"/>
                  <a:sym typeface="+mn-ea"/>
                </a:rPr>
                <a:t>iTwin</a:t>
              </a:r>
              <a:r>
                <a:rPr lang="zh-CN" altLang="en-US" sz="2800" dirty="0">
                  <a:latin typeface="微软雅黑" pitchFamily="34" charset="-122"/>
                  <a:ea typeface="微软雅黑" pitchFamily="34" charset="-122"/>
                  <a:sym typeface="+mn-ea"/>
                </a:rPr>
                <a:t>关键技术实现思路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C86C140A-071A-2376-3B97-161FFE3B6FED}"/>
              </a:ext>
            </a:extLst>
          </p:cNvPr>
          <p:cNvGrpSpPr/>
          <p:nvPr/>
        </p:nvGrpSpPr>
        <p:grpSpPr>
          <a:xfrm>
            <a:off x="3292687" y="2990427"/>
            <a:ext cx="4999990" cy="768350"/>
            <a:chOff x="5481827" y="1895899"/>
            <a:chExt cx="4527824" cy="76817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75268EF-2803-4C9D-9F40-24D5ED5336BF}"/>
                </a:ext>
              </a:extLst>
            </p:cNvPr>
            <p:cNvSpPr txBox="1"/>
            <p:nvPr/>
          </p:nvSpPr>
          <p:spPr>
            <a:xfrm>
              <a:off x="5481827" y="1895899"/>
              <a:ext cx="845103" cy="768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solidFill>
                    <a:srgbClr val="2E8EF3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4400" dirty="0">
                <a:solidFill>
                  <a:srgbClr val="2E8EF3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67331F4-44E8-BCEE-2F5C-7ABA85177786}"/>
                </a:ext>
              </a:extLst>
            </p:cNvPr>
            <p:cNvSpPr txBox="1"/>
            <p:nvPr/>
          </p:nvSpPr>
          <p:spPr>
            <a:xfrm>
              <a:off x="6386574" y="2019644"/>
              <a:ext cx="3623077" cy="521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err="1">
                  <a:latin typeface="微软雅黑" pitchFamily="34" charset="-122"/>
                  <a:ea typeface="微软雅黑" pitchFamily="34" charset="-122"/>
                </a:rPr>
                <a:t>iTwin</a:t>
              </a:r>
              <a:r>
                <a:rPr lang="zh-CN" altLang="en-US" sz="2800" dirty="0" err="1">
                  <a:latin typeface="微软雅黑" pitchFamily="34" charset="-122"/>
                  <a:ea typeface="微软雅黑" pitchFamily="34" charset="-122"/>
                </a:rPr>
                <a:t>设计思路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BF65ED2-EDF9-A319-CA68-869A74462DC9}"/>
              </a:ext>
            </a:extLst>
          </p:cNvPr>
          <p:cNvGrpSpPr/>
          <p:nvPr/>
        </p:nvGrpSpPr>
        <p:grpSpPr>
          <a:xfrm>
            <a:off x="3292687" y="2134447"/>
            <a:ext cx="5001895" cy="768350"/>
            <a:chOff x="5481827" y="1895899"/>
            <a:chExt cx="4529094" cy="768171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4C3F996-DCB7-C4C8-0763-48130F7FCB09}"/>
                </a:ext>
              </a:extLst>
            </p:cNvPr>
            <p:cNvSpPr txBox="1"/>
            <p:nvPr/>
          </p:nvSpPr>
          <p:spPr>
            <a:xfrm>
              <a:off x="5481827" y="1895899"/>
              <a:ext cx="845103" cy="768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solidFill>
                    <a:srgbClr val="2E8EF3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4400" dirty="0">
                <a:solidFill>
                  <a:srgbClr val="2E8EF3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80C08C9-C4E2-395D-DC99-DC9FF648B0E2}"/>
                </a:ext>
              </a:extLst>
            </p:cNvPr>
            <p:cNvSpPr txBox="1"/>
            <p:nvPr/>
          </p:nvSpPr>
          <p:spPr>
            <a:xfrm>
              <a:off x="6387844" y="2019009"/>
              <a:ext cx="3623077" cy="521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2">
                      <a:lumMod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背景介绍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4368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4">
            <a:extLst>
              <a:ext uri="{FF2B5EF4-FFF2-40B4-BE49-F238E27FC236}">
                <a16:creationId xmlns:a16="http://schemas.microsoft.com/office/drawing/2014/main" id="{2A534EED-6E78-1073-A73F-C93E2A73F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432" y="903490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总结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1FA4DEB-FBDB-B8FF-4D75-5C221F7D7782}"/>
              </a:ext>
            </a:extLst>
          </p:cNvPr>
          <p:cNvSpPr/>
          <p:nvPr/>
        </p:nvSpPr>
        <p:spPr>
          <a:xfrm>
            <a:off x="5124874" y="3264959"/>
            <a:ext cx="1505585" cy="57975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iModelCore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8251F1A-9614-2DF1-C281-673109EF892D}"/>
              </a:ext>
            </a:extLst>
          </p:cNvPr>
          <p:cNvSpPr/>
          <p:nvPr/>
        </p:nvSpPr>
        <p:spPr>
          <a:xfrm>
            <a:off x="5124874" y="4241589"/>
            <a:ext cx="1505585" cy="57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iTwin.js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B02B9DE-4E57-8C83-F9C2-298E47F37A72}"/>
              </a:ext>
            </a:extLst>
          </p:cNvPr>
          <p:cNvSpPr/>
          <p:nvPr/>
        </p:nvSpPr>
        <p:spPr>
          <a:xfrm>
            <a:off x="5124874" y="5218219"/>
            <a:ext cx="1505585" cy="57975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iModel Services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8F68945-0023-5F9A-3612-029057A2C2F1}"/>
              </a:ext>
            </a:extLst>
          </p:cNvPr>
          <p:cNvSpPr/>
          <p:nvPr/>
        </p:nvSpPr>
        <p:spPr>
          <a:xfrm>
            <a:off x="7327689" y="4241589"/>
            <a:ext cx="1505585" cy="57975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Mobile Apps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1336541-05EE-8549-845C-02A41EC69AA3}"/>
              </a:ext>
            </a:extLst>
          </p:cNvPr>
          <p:cNvSpPr/>
          <p:nvPr/>
        </p:nvSpPr>
        <p:spPr>
          <a:xfrm>
            <a:off x="2922059" y="4241589"/>
            <a:ext cx="1505585" cy="57975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Desktop Apps</a:t>
            </a:r>
          </a:p>
        </p:txBody>
      </p:sp>
      <p:sp>
        <p:nvSpPr>
          <p:cNvPr id="8" name="圆角矩形 15">
            <a:extLst>
              <a:ext uri="{FF2B5EF4-FFF2-40B4-BE49-F238E27FC236}">
                <a16:creationId xmlns:a16="http://schemas.microsoft.com/office/drawing/2014/main" id="{830D137D-95B8-9A5F-F89A-BB862C492C52}"/>
              </a:ext>
            </a:extLst>
          </p:cNvPr>
          <p:cNvSpPr/>
          <p:nvPr/>
        </p:nvSpPr>
        <p:spPr>
          <a:xfrm>
            <a:off x="804334" y="3360209"/>
            <a:ext cx="1408430" cy="485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核心功能</a:t>
            </a:r>
          </a:p>
        </p:txBody>
      </p:sp>
      <p:sp>
        <p:nvSpPr>
          <p:cNvPr id="9" name="圆角矩形 16">
            <a:extLst>
              <a:ext uri="{FF2B5EF4-FFF2-40B4-BE49-F238E27FC236}">
                <a16:creationId xmlns:a16="http://schemas.microsoft.com/office/drawing/2014/main" id="{26A61F3F-24A5-FBDF-EAC3-2D2117450387}"/>
              </a:ext>
            </a:extLst>
          </p:cNvPr>
          <p:cNvSpPr/>
          <p:nvPr/>
        </p:nvSpPr>
        <p:spPr>
          <a:xfrm>
            <a:off x="810049" y="4288579"/>
            <a:ext cx="1408430" cy="485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API</a:t>
            </a:r>
            <a:r>
              <a:rPr lang="zh-CN" altLang="en-US"/>
              <a:t>封装</a:t>
            </a:r>
          </a:p>
        </p:txBody>
      </p:sp>
      <p:sp>
        <p:nvSpPr>
          <p:cNvPr id="10" name="圆角矩形 17">
            <a:extLst>
              <a:ext uri="{FF2B5EF4-FFF2-40B4-BE49-F238E27FC236}">
                <a16:creationId xmlns:a16="http://schemas.microsoft.com/office/drawing/2014/main" id="{86094C6B-3032-2309-14A0-F95D007D8A96}"/>
              </a:ext>
            </a:extLst>
          </p:cNvPr>
          <p:cNvSpPr/>
          <p:nvPr/>
        </p:nvSpPr>
        <p:spPr>
          <a:xfrm>
            <a:off x="804334" y="5216949"/>
            <a:ext cx="1408430" cy="485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微服务</a:t>
            </a:r>
          </a:p>
        </p:txBody>
      </p:sp>
      <p:sp>
        <p:nvSpPr>
          <p:cNvPr id="11" name="下箭头 18">
            <a:extLst>
              <a:ext uri="{FF2B5EF4-FFF2-40B4-BE49-F238E27FC236}">
                <a16:creationId xmlns:a16="http://schemas.microsoft.com/office/drawing/2014/main" id="{67E5BF6E-B372-6D83-F477-20C4C6B0640C}"/>
              </a:ext>
            </a:extLst>
          </p:cNvPr>
          <p:cNvSpPr/>
          <p:nvPr/>
        </p:nvSpPr>
        <p:spPr>
          <a:xfrm>
            <a:off x="1363134" y="3919009"/>
            <a:ext cx="242570" cy="29146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下箭头 19">
            <a:extLst>
              <a:ext uri="{FF2B5EF4-FFF2-40B4-BE49-F238E27FC236}">
                <a16:creationId xmlns:a16="http://schemas.microsoft.com/office/drawing/2014/main" id="{FA889A10-E424-6D81-F04F-45F5C2AFA780}"/>
              </a:ext>
            </a:extLst>
          </p:cNvPr>
          <p:cNvSpPr/>
          <p:nvPr/>
        </p:nvSpPr>
        <p:spPr>
          <a:xfrm>
            <a:off x="1363134" y="4871509"/>
            <a:ext cx="242570" cy="29146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20">
            <a:extLst>
              <a:ext uri="{FF2B5EF4-FFF2-40B4-BE49-F238E27FC236}">
                <a16:creationId xmlns:a16="http://schemas.microsoft.com/office/drawing/2014/main" id="{C1057FD7-3E68-B78F-504B-FC5DC15E3AC8}"/>
              </a:ext>
            </a:extLst>
          </p:cNvPr>
          <p:cNvSpPr/>
          <p:nvPr/>
        </p:nvSpPr>
        <p:spPr>
          <a:xfrm>
            <a:off x="9513359" y="3355129"/>
            <a:ext cx="1408430" cy="485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数模统一</a:t>
            </a:r>
          </a:p>
        </p:txBody>
      </p:sp>
      <p:sp>
        <p:nvSpPr>
          <p:cNvPr id="14" name="圆角矩形 21">
            <a:extLst>
              <a:ext uri="{FF2B5EF4-FFF2-40B4-BE49-F238E27FC236}">
                <a16:creationId xmlns:a16="http://schemas.microsoft.com/office/drawing/2014/main" id="{B1261D70-E94B-3588-8DBD-CAFA3147ABA8}"/>
              </a:ext>
            </a:extLst>
          </p:cNvPr>
          <p:cNvSpPr/>
          <p:nvPr/>
        </p:nvSpPr>
        <p:spPr>
          <a:xfrm>
            <a:off x="9519074" y="4283499"/>
            <a:ext cx="1408430" cy="485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可组合模块</a:t>
            </a:r>
          </a:p>
        </p:txBody>
      </p:sp>
      <p:sp>
        <p:nvSpPr>
          <p:cNvPr id="15" name="圆角矩形 22">
            <a:extLst>
              <a:ext uri="{FF2B5EF4-FFF2-40B4-BE49-F238E27FC236}">
                <a16:creationId xmlns:a16="http://schemas.microsoft.com/office/drawing/2014/main" id="{72A18857-4170-D03C-BEAD-71503F596161}"/>
              </a:ext>
            </a:extLst>
          </p:cNvPr>
          <p:cNvSpPr/>
          <p:nvPr/>
        </p:nvSpPr>
        <p:spPr>
          <a:xfrm>
            <a:off x="9513359" y="5211869"/>
            <a:ext cx="1408430" cy="485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快速开发</a:t>
            </a:r>
          </a:p>
        </p:txBody>
      </p:sp>
      <p:sp>
        <p:nvSpPr>
          <p:cNvPr id="16" name="下箭头 23">
            <a:extLst>
              <a:ext uri="{FF2B5EF4-FFF2-40B4-BE49-F238E27FC236}">
                <a16:creationId xmlns:a16="http://schemas.microsoft.com/office/drawing/2014/main" id="{2A7CB524-49DB-9129-8B44-3ABD9C089A95}"/>
              </a:ext>
            </a:extLst>
          </p:cNvPr>
          <p:cNvSpPr/>
          <p:nvPr/>
        </p:nvSpPr>
        <p:spPr>
          <a:xfrm>
            <a:off x="10072159" y="3913929"/>
            <a:ext cx="242570" cy="29146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下箭头 24">
            <a:extLst>
              <a:ext uri="{FF2B5EF4-FFF2-40B4-BE49-F238E27FC236}">
                <a16:creationId xmlns:a16="http://schemas.microsoft.com/office/drawing/2014/main" id="{694B26CB-AA65-957B-3867-55FAD5FCD5D0}"/>
              </a:ext>
            </a:extLst>
          </p:cNvPr>
          <p:cNvSpPr/>
          <p:nvPr/>
        </p:nvSpPr>
        <p:spPr>
          <a:xfrm>
            <a:off x="10072159" y="4866429"/>
            <a:ext cx="242570" cy="29146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8C6DA3E-D089-24DB-633A-3168955A9F97}"/>
              </a:ext>
            </a:extLst>
          </p:cNvPr>
          <p:cNvSpPr txBox="1"/>
          <p:nvPr/>
        </p:nvSpPr>
        <p:spPr>
          <a:xfrm>
            <a:off x="743374" y="2575349"/>
            <a:ext cx="16630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分层设计低耦合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5F1C78E-3884-D32F-84D8-7EF78A9D5F80}"/>
              </a:ext>
            </a:extLst>
          </p:cNvPr>
          <p:cNvSpPr txBox="1"/>
          <p:nvPr/>
        </p:nvSpPr>
        <p:spPr>
          <a:xfrm>
            <a:off x="4922309" y="2600749"/>
            <a:ext cx="20802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数据为核心协同设计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D530A4E-E97B-1FB3-6998-4841FD412E5E}"/>
              </a:ext>
            </a:extLst>
          </p:cNvPr>
          <p:cNvSpPr txBox="1"/>
          <p:nvPr/>
        </p:nvSpPr>
        <p:spPr>
          <a:xfrm>
            <a:off x="8590704" y="2575349"/>
            <a:ext cx="31172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以可组合模块为基础的快速开发</a:t>
            </a:r>
          </a:p>
        </p:txBody>
      </p:sp>
      <p:sp>
        <p:nvSpPr>
          <p:cNvPr id="21" name="左箭头 28">
            <a:extLst>
              <a:ext uri="{FF2B5EF4-FFF2-40B4-BE49-F238E27FC236}">
                <a16:creationId xmlns:a16="http://schemas.microsoft.com/office/drawing/2014/main" id="{1AA4B464-6F22-D1BD-4634-DFB1673DB707}"/>
              </a:ext>
            </a:extLst>
          </p:cNvPr>
          <p:cNvSpPr/>
          <p:nvPr/>
        </p:nvSpPr>
        <p:spPr>
          <a:xfrm>
            <a:off x="4510194" y="4470189"/>
            <a:ext cx="473710" cy="1695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下箭头 29">
            <a:extLst>
              <a:ext uri="{FF2B5EF4-FFF2-40B4-BE49-F238E27FC236}">
                <a16:creationId xmlns:a16="http://schemas.microsoft.com/office/drawing/2014/main" id="{9B163CA9-D44E-C7CB-EE87-DEFC00457E41}"/>
              </a:ext>
            </a:extLst>
          </p:cNvPr>
          <p:cNvSpPr/>
          <p:nvPr/>
        </p:nvSpPr>
        <p:spPr>
          <a:xfrm>
            <a:off x="5736379" y="3924089"/>
            <a:ext cx="158115" cy="266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下箭头 30">
            <a:extLst>
              <a:ext uri="{FF2B5EF4-FFF2-40B4-BE49-F238E27FC236}">
                <a16:creationId xmlns:a16="http://schemas.microsoft.com/office/drawing/2014/main" id="{653B06FC-146B-41D3-79CF-7E9BCFF5DE4A}"/>
              </a:ext>
            </a:extLst>
          </p:cNvPr>
          <p:cNvSpPr/>
          <p:nvPr/>
        </p:nvSpPr>
        <p:spPr>
          <a:xfrm>
            <a:off x="5741459" y="4912784"/>
            <a:ext cx="158115" cy="266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右箭头 31">
            <a:extLst>
              <a:ext uri="{FF2B5EF4-FFF2-40B4-BE49-F238E27FC236}">
                <a16:creationId xmlns:a16="http://schemas.microsoft.com/office/drawing/2014/main" id="{96F33E12-408A-8DD5-5DC4-8799A600CFB9}"/>
              </a:ext>
            </a:extLst>
          </p:cNvPr>
          <p:cNvSpPr/>
          <p:nvPr/>
        </p:nvSpPr>
        <p:spPr>
          <a:xfrm>
            <a:off x="6771429" y="4469554"/>
            <a:ext cx="448945" cy="169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246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4">
            <a:extLst>
              <a:ext uri="{FF2B5EF4-FFF2-40B4-BE49-F238E27FC236}">
                <a16:creationId xmlns:a16="http://schemas.microsoft.com/office/drawing/2014/main" id="{63765D88-9B64-885C-D738-40860E1B0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98" y="734156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关键技术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F12C94CB-A290-1E22-7FDE-D60B6A00439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 rot="18900000">
            <a:off x="7982758" y="4496634"/>
            <a:ext cx="1135032" cy="1135032"/>
          </a:xfrm>
          <a:custGeom>
            <a:avLst/>
            <a:gdLst>
              <a:gd name="T0" fmla="*/ 1542078 w 1143"/>
              <a:gd name="T1" fmla="*/ 1242756 h 1143"/>
              <a:gd name="T2" fmla="*/ 1640589 w 1143"/>
              <a:gd name="T3" fmla="*/ 1479561 h 1143"/>
              <a:gd name="T4" fmla="*/ 1835717 w 1143"/>
              <a:gd name="T5" fmla="*/ 1411361 h 1143"/>
              <a:gd name="T6" fmla="*/ 2165350 w 1143"/>
              <a:gd name="T7" fmla="*/ 1083622 h 1143"/>
              <a:gd name="T8" fmla="*/ 1833822 w 1143"/>
              <a:gd name="T9" fmla="*/ 752094 h 1143"/>
              <a:gd name="T10" fmla="*/ 1765622 w 1143"/>
              <a:gd name="T11" fmla="*/ 556967 h 1143"/>
              <a:gd name="T12" fmla="*/ 2002428 w 1143"/>
              <a:gd name="T13" fmla="*/ 460350 h 1143"/>
              <a:gd name="T14" fmla="*/ 1697422 w 1143"/>
              <a:gd name="T15" fmla="*/ 157239 h 1143"/>
              <a:gd name="T16" fmla="*/ 1600806 w 1143"/>
              <a:gd name="T17" fmla="*/ 392150 h 1143"/>
              <a:gd name="T18" fmla="*/ 1407572 w 1143"/>
              <a:gd name="T19" fmla="*/ 325844 h 1143"/>
              <a:gd name="T20" fmla="*/ 1081728 w 1143"/>
              <a:gd name="T21" fmla="*/ 0 h 1143"/>
              <a:gd name="T22" fmla="*/ 0 w 1143"/>
              <a:gd name="T23" fmla="*/ 1083622 h 1143"/>
              <a:gd name="T24" fmla="*/ 348578 w 1143"/>
              <a:gd name="T25" fmla="*/ 1430306 h 1143"/>
              <a:gd name="T26" fmla="*/ 430039 w 1143"/>
              <a:gd name="T27" fmla="*/ 1511767 h 1143"/>
              <a:gd name="T28" fmla="*/ 727467 w 1143"/>
              <a:gd name="T29" fmla="*/ 1811089 h 1143"/>
              <a:gd name="T30" fmla="*/ 750200 w 1143"/>
              <a:gd name="T31" fmla="*/ 1835717 h 1143"/>
              <a:gd name="T32" fmla="*/ 1081728 w 1143"/>
              <a:gd name="T33" fmla="*/ 2165350 h 1143"/>
              <a:gd name="T34" fmla="*/ 1081728 w 1143"/>
              <a:gd name="T35" fmla="*/ 2165350 h 1143"/>
              <a:gd name="T36" fmla="*/ 1411361 w 1143"/>
              <a:gd name="T37" fmla="*/ 1837611 h 1143"/>
              <a:gd name="T38" fmla="*/ 1449250 w 1143"/>
              <a:gd name="T39" fmla="*/ 1797828 h 1143"/>
              <a:gd name="T40" fmla="*/ 1447356 w 1143"/>
              <a:gd name="T41" fmla="*/ 1797828 h 1143"/>
              <a:gd name="T42" fmla="*/ 1477667 w 1143"/>
              <a:gd name="T43" fmla="*/ 1642483 h 1143"/>
              <a:gd name="T44" fmla="*/ 1240861 w 1143"/>
              <a:gd name="T45" fmla="*/ 1543972 h 1143"/>
              <a:gd name="T46" fmla="*/ 1542078 w 1143"/>
              <a:gd name="T47" fmla="*/ 1242756 h 114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143" h="1143">
                <a:moveTo>
                  <a:pt x="814" y="656"/>
                </a:moveTo>
                <a:cubicBezTo>
                  <a:pt x="871" y="697"/>
                  <a:pt x="847" y="730"/>
                  <a:pt x="866" y="781"/>
                </a:cubicBezTo>
                <a:cubicBezTo>
                  <a:pt x="877" y="807"/>
                  <a:pt x="907" y="808"/>
                  <a:pt x="969" y="745"/>
                </a:cubicBezTo>
                <a:cubicBezTo>
                  <a:pt x="1143" y="572"/>
                  <a:pt x="1143" y="572"/>
                  <a:pt x="1143" y="572"/>
                </a:cubicBezTo>
                <a:cubicBezTo>
                  <a:pt x="968" y="397"/>
                  <a:pt x="968" y="397"/>
                  <a:pt x="968" y="397"/>
                </a:cubicBezTo>
                <a:cubicBezTo>
                  <a:pt x="905" y="334"/>
                  <a:pt x="905" y="304"/>
                  <a:pt x="932" y="294"/>
                </a:cubicBezTo>
                <a:cubicBezTo>
                  <a:pt x="983" y="275"/>
                  <a:pt x="1016" y="300"/>
                  <a:pt x="1057" y="243"/>
                </a:cubicBezTo>
                <a:cubicBezTo>
                  <a:pt x="1127" y="147"/>
                  <a:pt x="993" y="12"/>
                  <a:pt x="896" y="83"/>
                </a:cubicBezTo>
                <a:cubicBezTo>
                  <a:pt x="840" y="124"/>
                  <a:pt x="864" y="157"/>
                  <a:pt x="845" y="207"/>
                </a:cubicBezTo>
                <a:cubicBezTo>
                  <a:pt x="835" y="234"/>
                  <a:pt x="805" y="234"/>
                  <a:pt x="743" y="172"/>
                </a:cubicBezTo>
                <a:cubicBezTo>
                  <a:pt x="571" y="0"/>
                  <a:pt x="571" y="0"/>
                  <a:pt x="571" y="0"/>
                </a:cubicBezTo>
                <a:cubicBezTo>
                  <a:pt x="0" y="572"/>
                  <a:pt x="0" y="572"/>
                  <a:pt x="0" y="572"/>
                </a:cubicBezTo>
                <a:cubicBezTo>
                  <a:pt x="184" y="755"/>
                  <a:pt x="184" y="755"/>
                  <a:pt x="184" y="755"/>
                </a:cubicBezTo>
                <a:cubicBezTo>
                  <a:pt x="227" y="798"/>
                  <a:pt x="227" y="798"/>
                  <a:pt x="227" y="798"/>
                </a:cubicBezTo>
                <a:cubicBezTo>
                  <a:pt x="384" y="956"/>
                  <a:pt x="384" y="956"/>
                  <a:pt x="384" y="956"/>
                </a:cubicBezTo>
                <a:cubicBezTo>
                  <a:pt x="388" y="960"/>
                  <a:pt x="392" y="964"/>
                  <a:pt x="396" y="969"/>
                </a:cubicBezTo>
                <a:cubicBezTo>
                  <a:pt x="571" y="1143"/>
                  <a:pt x="571" y="1143"/>
                  <a:pt x="571" y="1143"/>
                </a:cubicBezTo>
                <a:cubicBezTo>
                  <a:pt x="571" y="1143"/>
                  <a:pt x="571" y="1143"/>
                  <a:pt x="571" y="1143"/>
                </a:cubicBezTo>
                <a:cubicBezTo>
                  <a:pt x="745" y="970"/>
                  <a:pt x="745" y="970"/>
                  <a:pt x="745" y="970"/>
                </a:cubicBezTo>
                <a:cubicBezTo>
                  <a:pt x="765" y="949"/>
                  <a:pt x="765" y="949"/>
                  <a:pt x="765" y="949"/>
                </a:cubicBezTo>
                <a:cubicBezTo>
                  <a:pt x="764" y="949"/>
                  <a:pt x="764" y="949"/>
                  <a:pt x="764" y="949"/>
                </a:cubicBezTo>
                <a:cubicBezTo>
                  <a:pt x="807" y="900"/>
                  <a:pt x="804" y="876"/>
                  <a:pt x="780" y="867"/>
                </a:cubicBezTo>
                <a:cubicBezTo>
                  <a:pt x="729" y="848"/>
                  <a:pt x="697" y="872"/>
                  <a:pt x="655" y="815"/>
                </a:cubicBezTo>
                <a:cubicBezTo>
                  <a:pt x="584" y="718"/>
                  <a:pt x="717" y="585"/>
                  <a:pt x="814" y="65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812BB500-8730-64EB-5C21-C66E30661124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 rot="8100000">
            <a:off x="8810864" y="4503978"/>
            <a:ext cx="1121228" cy="1120344"/>
          </a:xfrm>
          <a:custGeom>
            <a:avLst/>
            <a:gdLst>
              <a:gd name="T0" fmla="*/ 716474 w 1062"/>
              <a:gd name="T1" fmla="*/ 1719696 h 1062"/>
              <a:gd name="T2" fmla="*/ 634970 w 1062"/>
              <a:gd name="T3" fmla="*/ 1613636 h 1062"/>
              <a:gd name="T4" fmla="*/ 705101 w 1062"/>
              <a:gd name="T5" fmla="*/ 1600378 h 1062"/>
              <a:gd name="T6" fmla="*/ 890854 w 1062"/>
              <a:gd name="T7" fmla="*/ 1498106 h 1062"/>
              <a:gd name="T8" fmla="*/ 854840 w 1062"/>
              <a:gd name="T9" fmla="*/ 1157197 h 1062"/>
              <a:gd name="T10" fmla="*/ 513662 w 1062"/>
              <a:gd name="T11" fmla="*/ 1121212 h 1062"/>
              <a:gd name="T12" fmla="*/ 411309 w 1062"/>
              <a:gd name="T13" fmla="*/ 1306818 h 1062"/>
              <a:gd name="T14" fmla="*/ 398041 w 1062"/>
              <a:gd name="T15" fmla="*/ 1376894 h 1062"/>
              <a:gd name="T16" fmla="*/ 327910 w 1062"/>
              <a:gd name="T17" fmla="*/ 1331439 h 1062"/>
              <a:gd name="T18" fmla="*/ 310851 w 1062"/>
              <a:gd name="T19" fmla="*/ 1314394 h 1062"/>
              <a:gd name="T20" fmla="*/ 0 w 1062"/>
              <a:gd name="T21" fmla="*/ 1005682 h 1062"/>
              <a:gd name="T22" fmla="*/ 293792 w 1062"/>
              <a:gd name="T23" fmla="*/ 712121 h 1062"/>
              <a:gd name="T24" fmla="*/ 316537 w 1062"/>
              <a:gd name="T25" fmla="*/ 691288 h 1062"/>
              <a:gd name="T26" fmla="*/ 316537 w 1062"/>
              <a:gd name="T27" fmla="*/ 691288 h 1062"/>
              <a:gd name="T28" fmla="*/ 1008370 w 1062"/>
              <a:gd name="T29" fmla="*/ 0 h 1062"/>
              <a:gd name="T30" fmla="*/ 2012950 w 1062"/>
              <a:gd name="T31" fmla="*/ 1005682 h 1062"/>
              <a:gd name="T32" fmla="*/ 1726740 w 1062"/>
              <a:gd name="T33" fmla="*/ 1291666 h 1062"/>
              <a:gd name="T34" fmla="*/ 1624386 w 1062"/>
              <a:gd name="T35" fmla="*/ 1426136 h 1062"/>
              <a:gd name="T36" fmla="*/ 1639550 w 1062"/>
              <a:gd name="T37" fmla="*/ 1551136 h 1062"/>
              <a:gd name="T38" fmla="*/ 1679354 w 1062"/>
              <a:gd name="T39" fmla="*/ 1575757 h 1062"/>
              <a:gd name="T40" fmla="*/ 1781707 w 1062"/>
              <a:gd name="T41" fmla="*/ 1596590 h 1062"/>
              <a:gd name="T42" fmla="*/ 1868897 w 1062"/>
              <a:gd name="T43" fmla="*/ 1628787 h 1062"/>
              <a:gd name="T44" fmla="*/ 1889747 w 1062"/>
              <a:gd name="T45" fmla="*/ 1653409 h 1062"/>
              <a:gd name="T46" fmla="*/ 1861315 w 1062"/>
              <a:gd name="T47" fmla="*/ 1854166 h 1062"/>
              <a:gd name="T48" fmla="*/ 1662295 w 1062"/>
              <a:gd name="T49" fmla="*/ 1880681 h 1062"/>
              <a:gd name="T50" fmla="*/ 1637654 w 1062"/>
              <a:gd name="T51" fmla="*/ 1859848 h 1062"/>
              <a:gd name="T52" fmla="*/ 1605432 w 1062"/>
              <a:gd name="T53" fmla="*/ 1772727 h 1062"/>
              <a:gd name="T54" fmla="*/ 1584582 w 1062"/>
              <a:gd name="T55" fmla="*/ 1670454 h 1062"/>
              <a:gd name="T56" fmla="*/ 1558046 w 1062"/>
              <a:gd name="T57" fmla="*/ 1630681 h 1062"/>
              <a:gd name="T58" fmla="*/ 1300267 w 1062"/>
              <a:gd name="T59" fmla="*/ 1717802 h 1062"/>
              <a:gd name="T60" fmla="*/ 1006475 w 1062"/>
              <a:gd name="T61" fmla="*/ 2011363 h 1062"/>
              <a:gd name="T62" fmla="*/ 716474 w 1062"/>
              <a:gd name="T63" fmla="*/ 1719696 h 10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62" h="1062">
                <a:moveTo>
                  <a:pt x="378" y="908"/>
                </a:moveTo>
                <a:cubicBezTo>
                  <a:pt x="346" y="876"/>
                  <a:pt x="337" y="859"/>
                  <a:pt x="335" y="852"/>
                </a:cubicBezTo>
                <a:cubicBezTo>
                  <a:pt x="348" y="848"/>
                  <a:pt x="360" y="847"/>
                  <a:pt x="372" y="845"/>
                </a:cubicBezTo>
                <a:cubicBezTo>
                  <a:pt x="402" y="842"/>
                  <a:pt x="436" y="839"/>
                  <a:pt x="470" y="791"/>
                </a:cubicBezTo>
                <a:cubicBezTo>
                  <a:pt x="510" y="737"/>
                  <a:pt x="502" y="663"/>
                  <a:pt x="451" y="611"/>
                </a:cubicBezTo>
                <a:cubicBezTo>
                  <a:pt x="399" y="560"/>
                  <a:pt x="326" y="552"/>
                  <a:pt x="271" y="592"/>
                </a:cubicBezTo>
                <a:cubicBezTo>
                  <a:pt x="223" y="627"/>
                  <a:pt x="220" y="660"/>
                  <a:pt x="217" y="690"/>
                </a:cubicBezTo>
                <a:cubicBezTo>
                  <a:pt x="216" y="703"/>
                  <a:pt x="215" y="715"/>
                  <a:pt x="210" y="727"/>
                </a:cubicBezTo>
                <a:cubicBezTo>
                  <a:pt x="205" y="726"/>
                  <a:pt x="193" y="720"/>
                  <a:pt x="173" y="703"/>
                </a:cubicBezTo>
                <a:cubicBezTo>
                  <a:pt x="164" y="694"/>
                  <a:pt x="164" y="694"/>
                  <a:pt x="164" y="694"/>
                </a:cubicBezTo>
                <a:cubicBezTo>
                  <a:pt x="0" y="531"/>
                  <a:pt x="0" y="531"/>
                  <a:pt x="0" y="531"/>
                </a:cubicBezTo>
                <a:cubicBezTo>
                  <a:pt x="155" y="376"/>
                  <a:pt x="155" y="376"/>
                  <a:pt x="155" y="376"/>
                </a:cubicBezTo>
                <a:cubicBezTo>
                  <a:pt x="159" y="372"/>
                  <a:pt x="163" y="369"/>
                  <a:pt x="167" y="365"/>
                </a:cubicBezTo>
                <a:cubicBezTo>
                  <a:pt x="167" y="365"/>
                  <a:pt x="167" y="365"/>
                  <a:pt x="167" y="365"/>
                </a:cubicBezTo>
                <a:cubicBezTo>
                  <a:pt x="532" y="0"/>
                  <a:pt x="532" y="0"/>
                  <a:pt x="532" y="0"/>
                </a:cubicBezTo>
                <a:cubicBezTo>
                  <a:pt x="1062" y="531"/>
                  <a:pt x="1062" y="531"/>
                  <a:pt x="1062" y="531"/>
                </a:cubicBezTo>
                <a:cubicBezTo>
                  <a:pt x="911" y="682"/>
                  <a:pt x="911" y="682"/>
                  <a:pt x="911" y="682"/>
                </a:cubicBezTo>
                <a:cubicBezTo>
                  <a:pt x="884" y="710"/>
                  <a:pt x="866" y="733"/>
                  <a:pt x="857" y="753"/>
                </a:cubicBezTo>
                <a:cubicBezTo>
                  <a:pt x="842" y="788"/>
                  <a:pt x="855" y="809"/>
                  <a:pt x="865" y="819"/>
                </a:cubicBezTo>
                <a:cubicBezTo>
                  <a:pt x="870" y="824"/>
                  <a:pt x="877" y="829"/>
                  <a:pt x="886" y="832"/>
                </a:cubicBezTo>
                <a:cubicBezTo>
                  <a:pt x="906" y="840"/>
                  <a:pt x="925" y="841"/>
                  <a:pt x="940" y="843"/>
                </a:cubicBezTo>
                <a:cubicBezTo>
                  <a:pt x="960" y="845"/>
                  <a:pt x="972" y="846"/>
                  <a:pt x="986" y="860"/>
                </a:cubicBezTo>
                <a:cubicBezTo>
                  <a:pt x="990" y="864"/>
                  <a:pt x="993" y="868"/>
                  <a:pt x="997" y="873"/>
                </a:cubicBezTo>
                <a:cubicBezTo>
                  <a:pt x="1025" y="912"/>
                  <a:pt x="1007" y="954"/>
                  <a:pt x="982" y="979"/>
                </a:cubicBezTo>
                <a:cubicBezTo>
                  <a:pt x="958" y="1003"/>
                  <a:pt x="916" y="1022"/>
                  <a:pt x="877" y="993"/>
                </a:cubicBezTo>
                <a:cubicBezTo>
                  <a:pt x="872" y="990"/>
                  <a:pt x="867" y="986"/>
                  <a:pt x="864" y="982"/>
                </a:cubicBezTo>
                <a:cubicBezTo>
                  <a:pt x="850" y="968"/>
                  <a:pt x="849" y="957"/>
                  <a:pt x="847" y="936"/>
                </a:cubicBezTo>
                <a:cubicBezTo>
                  <a:pt x="845" y="921"/>
                  <a:pt x="843" y="903"/>
                  <a:pt x="836" y="882"/>
                </a:cubicBezTo>
                <a:cubicBezTo>
                  <a:pt x="832" y="874"/>
                  <a:pt x="828" y="866"/>
                  <a:pt x="822" y="861"/>
                </a:cubicBezTo>
                <a:cubicBezTo>
                  <a:pt x="777" y="816"/>
                  <a:pt x="708" y="885"/>
                  <a:pt x="686" y="907"/>
                </a:cubicBezTo>
                <a:cubicBezTo>
                  <a:pt x="531" y="1062"/>
                  <a:pt x="531" y="1062"/>
                  <a:pt x="531" y="1062"/>
                </a:cubicBezTo>
                <a:lnTo>
                  <a:pt x="378" y="90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AF5B3B67-764D-F748-B1F2-B2330441700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 rot="8100000">
            <a:off x="8799172" y="2831914"/>
            <a:ext cx="1135032" cy="1135032"/>
          </a:xfrm>
          <a:custGeom>
            <a:avLst/>
            <a:gdLst>
              <a:gd name="T0" fmla="*/ 1542078 w 1143"/>
              <a:gd name="T1" fmla="*/ 1242756 h 1143"/>
              <a:gd name="T2" fmla="*/ 1640589 w 1143"/>
              <a:gd name="T3" fmla="*/ 1479561 h 1143"/>
              <a:gd name="T4" fmla="*/ 1835717 w 1143"/>
              <a:gd name="T5" fmla="*/ 1411361 h 1143"/>
              <a:gd name="T6" fmla="*/ 2165350 w 1143"/>
              <a:gd name="T7" fmla="*/ 1083622 h 1143"/>
              <a:gd name="T8" fmla="*/ 1833822 w 1143"/>
              <a:gd name="T9" fmla="*/ 752094 h 1143"/>
              <a:gd name="T10" fmla="*/ 1765622 w 1143"/>
              <a:gd name="T11" fmla="*/ 556967 h 1143"/>
              <a:gd name="T12" fmla="*/ 2002428 w 1143"/>
              <a:gd name="T13" fmla="*/ 460350 h 1143"/>
              <a:gd name="T14" fmla="*/ 1697422 w 1143"/>
              <a:gd name="T15" fmla="*/ 157239 h 1143"/>
              <a:gd name="T16" fmla="*/ 1600806 w 1143"/>
              <a:gd name="T17" fmla="*/ 392150 h 1143"/>
              <a:gd name="T18" fmla="*/ 1407572 w 1143"/>
              <a:gd name="T19" fmla="*/ 325844 h 1143"/>
              <a:gd name="T20" fmla="*/ 1081728 w 1143"/>
              <a:gd name="T21" fmla="*/ 0 h 1143"/>
              <a:gd name="T22" fmla="*/ 0 w 1143"/>
              <a:gd name="T23" fmla="*/ 1083622 h 1143"/>
              <a:gd name="T24" fmla="*/ 348578 w 1143"/>
              <a:gd name="T25" fmla="*/ 1430306 h 1143"/>
              <a:gd name="T26" fmla="*/ 430039 w 1143"/>
              <a:gd name="T27" fmla="*/ 1511767 h 1143"/>
              <a:gd name="T28" fmla="*/ 727467 w 1143"/>
              <a:gd name="T29" fmla="*/ 1811089 h 1143"/>
              <a:gd name="T30" fmla="*/ 750200 w 1143"/>
              <a:gd name="T31" fmla="*/ 1835717 h 1143"/>
              <a:gd name="T32" fmla="*/ 1081728 w 1143"/>
              <a:gd name="T33" fmla="*/ 2165350 h 1143"/>
              <a:gd name="T34" fmla="*/ 1081728 w 1143"/>
              <a:gd name="T35" fmla="*/ 2165350 h 1143"/>
              <a:gd name="T36" fmla="*/ 1411361 w 1143"/>
              <a:gd name="T37" fmla="*/ 1837611 h 1143"/>
              <a:gd name="T38" fmla="*/ 1449250 w 1143"/>
              <a:gd name="T39" fmla="*/ 1797828 h 1143"/>
              <a:gd name="T40" fmla="*/ 1447356 w 1143"/>
              <a:gd name="T41" fmla="*/ 1797828 h 1143"/>
              <a:gd name="T42" fmla="*/ 1477667 w 1143"/>
              <a:gd name="T43" fmla="*/ 1642483 h 1143"/>
              <a:gd name="T44" fmla="*/ 1240861 w 1143"/>
              <a:gd name="T45" fmla="*/ 1543972 h 1143"/>
              <a:gd name="T46" fmla="*/ 1542078 w 1143"/>
              <a:gd name="T47" fmla="*/ 1242756 h 114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143" h="1143">
                <a:moveTo>
                  <a:pt x="814" y="656"/>
                </a:moveTo>
                <a:cubicBezTo>
                  <a:pt x="871" y="697"/>
                  <a:pt x="847" y="730"/>
                  <a:pt x="866" y="781"/>
                </a:cubicBezTo>
                <a:cubicBezTo>
                  <a:pt x="877" y="807"/>
                  <a:pt x="907" y="808"/>
                  <a:pt x="969" y="745"/>
                </a:cubicBezTo>
                <a:cubicBezTo>
                  <a:pt x="1143" y="572"/>
                  <a:pt x="1143" y="572"/>
                  <a:pt x="1143" y="572"/>
                </a:cubicBezTo>
                <a:cubicBezTo>
                  <a:pt x="968" y="397"/>
                  <a:pt x="968" y="397"/>
                  <a:pt x="968" y="397"/>
                </a:cubicBezTo>
                <a:cubicBezTo>
                  <a:pt x="905" y="334"/>
                  <a:pt x="905" y="304"/>
                  <a:pt x="932" y="294"/>
                </a:cubicBezTo>
                <a:cubicBezTo>
                  <a:pt x="983" y="275"/>
                  <a:pt x="1016" y="300"/>
                  <a:pt x="1057" y="243"/>
                </a:cubicBezTo>
                <a:cubicBezTo>
                  <a:pt x="1127" y="147"/>
                  <a:pt x="993" y="12"/>
                  <a:pt x="896" y="83"/>
                </a:cubicBezTo>
                <a:cubicBezTo>
                  <a:pt x="840" y="124"/>
                  <a:pt x="864" y="157"/>
                  <a:pt x="845" y="207"/>
                </a:cubicBezTo>
                <a:cubicBezTo>
                  <a:pt x="835" y="234"/>
                  <a:pt x="805" y="234"/>
                  <a:pt x="743" y="172"/>
                </a:cubicBezTo>
                <a:cubicBezTo>
                  <a:pt x="571" y="0"/>
                  <a:pt x="571" y="0"/>
                  <a:pt x="571" y="0"/>
                </a:cubicBezTo>
                <a:cubicBezTo>
                  <a:pt x="0" y="572"/>
                  <a:pt x="0" y="572"/>
                  <a:pt x="0" y="572"/>
                </a:cubicBezTo>
                <a:cubicBezTo>
                  <a:pt x="184" y="755"/>
                  <a:pt x="184" y="755"/>
                  <a:pt x="184" y="755"/>
                </a:cubicBezTo>
                <a:cubicBezTo>
                  <a:pt x="227" y="798"/>
                  <a:pt x="227" y="798"/>
                  <a:pt x="227" y="798"/>
                </a:cubicBezTo>
                <a:cubicBezTo>
                  <a:pt x="384" y="956"/>
                  <a:pt x="384" y="956"/>
                  <a:pt x="384" y="956"/>
                </a:cubicBezTo>
                <a:cubicBezTo>
                  <a:pt x="388" y="960"/>
                  <a:pt x="392" y="964"/>
                  <a:pt x="396" y="969"/>
                </a:cubicBezTo>
                <a:cubicBezTo>
                  <a:pt x="571" y="1143"/>
                  <a:pt x="571" y="1143"/>
                  <a:pt x="571" y="1143"/>
                </a:cubicBezTo>
                <a:cubicBezTo>
                  <a:pt x="571" y="1143"/>
                  <a:pt x="571" y="1143"/>
                  <a:pt x="571" y="1143"/>
                </a:cubicBezTo>
                <a:cubicBezTo>
                  <a:pt x="745" y="970"/>
                  <a:pt x="745" y="970"/>
                  <a:pt x="745" y="970"/>
                </a:cubicBezTo>
                <a:cubicBezTo>
                  <a:pt x="765" y="949"/>
                  <a:pt x="765" y="949"/>
                  <a:pt x="765" y="949"/>
                </a:cubicBezTo>
                <a:cubicBezTo>
                  <a:pt x="764" y="949"/>
                  <a:pt x="764" y="949"/>
                  <a:pt x="764" y="949"/>
                </a:cubicBezTo>
                <a:cubicBezTo>
                  <a:pt x="807" y="900"/>
                  <a:pt x="804" y="876"/>
                  <a:pt x="780" y="867"/>
                </a:cubicBezTo>
                <a:cubicBezTo>
                  <a:pt x="729" y="848"/>
                  <a:pt x="697" y="872"/>
                  <a:pt x="655" y="815"/>
                </a:cubicBezTo>
                <a:cubicBezTo>
                  <a:pt x="584" y="718"/>
                  <a:pt x="717" y="585"/>
                  <a:pt x="814" y="65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C29B96F-5C95-0BDA-EB92-816E56E53AC0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 rot="18900000">
            <a:off x="7987736" y="2830525"/>
            <a:ext cx="1115859" cy="1114979"/>
          </a:xfrm>
          <a:custGeom>
            <a:avLst/>
            <a:gdLst>
              <a:gd name="T0" fmla="*/ 716474 w 1062"/>
              <a:gd name="T1" fmla="*/ 1719696 h 1062"/>
              <a:gd name="T2" fmla="*/ 634970 w 1062"/>
              <a:gd name="T3" fmla="*/ 1613636 h 1062"/>
              <a:gd name="T4" fmla="*/ 705101 w 1062"/>
              <a:gd name="T5" fmla="*/ 1600378 h 1062"/>
              <a:gd name="T6" fmla="*/ 890854 w 1062"/>
              <a:gd name="T7" fmla="*/ 1498106 h 1062"/>
              <a:gd name="T8" fmla="*/ 854840 w 1062"/>
              <a:gd name="T9" fmla="*/ 1157197 h 1062"/>
              <a:gd name="T10" fmla="*/ 513662 w 1062"/>
              <a:gd name="T11" fmla="*/ 1121212 h 1062"/>
              <a:gd name="T12" fmla="*/ 411309 w 1062"/>
              <a:gd name="T13" fmla="*/ 1306818 h 1062"/>
              <a:gd name="T14" fmla="*/ 398041 w 1062"/>
              <a:gd name="T15" fmla="*/ 1376894 h 1062"/>
              <a:gd name="T16" fmla="*/ 327910 w 1062"/>
              <a:gd name="T17" fmla="*/ 1331439 h 1062"/>
              <a:gd name="T18" fmla="*/ 310851 w 1062"/>
              <a:gd name="T19" fmla="*/ 1314394 h 1062"/>
              <a:gd name="T20" fmla="*/ 0 w 1062"/>
              <a:gd name="T21" fmla="*/ 1005682 h 1062"/>
              <a:gd name="T22" fmla="*/ 293792 w 1062"/>
              <a:gd name="T23" fmla="*/ 712121 h 1062"/>
              <a:gd name="T24" fmla="*/ 316537 w 1062"/>
              <a:gd name="T25" fmla="*/ 691288 h 1062"/>
              <a:gd name="T26" fmla="*/ 316537 w 1062"/>
              <a:gd name="T27" fmla="*/ 691288 h 1062"/>
              <a:gd name="T28" fmla="*/ 1008370 w 1062"/>
              <a:gd name="T29" fmla="*/ 0 h 1062"/>
              <a:gd name="T30" fmla="*/ 2012950 w 1062"/>
              <a:gd name="T31" fmla="*/ 1005682 h 1062"/>
              <a:gd name="T32" fmla="*/ 1726740 w 1062"/>
              <a:gd name="T33" fmla="*/ 1291666 h 1062"/>
              <a:gd name="T34" fmla="*/ 1624386 w 1062"/>
              <a:gd name="T35" fmla="*/ 1426136 h 1062"/>
              <a:gd name="T36" fmla="*/ 1639550 w 1062"/>
              <a:gd name="T37" fmla="*/ 1551136 h 1062"/>
              <a:gd name="T38" fmla="*/ 1679354 w 1062"/>
              <a:gd name="T39" fmla="*/ 1575757 h 1062"/>
              <a:gd name="T40" fmla="*/ 1781707 w 1062"/>
              <a:gd name="T41" fmla="*/ 1596590 h 1062"/>
              <a:gd name="T42" fmla="*/ 1868897 w 1062"/>
              <a:gd name="T43" fmla="*/ 1628787 h 1062"/>
              <a:gd name="T44" fmla="*/ 1889747 w 1062"/>
              <a:gd name="T45" fmla="*/ 1653409 h 1062"/>
              <a:gd name="T46" fmla="*/ 1861315 w 1062"/>
              <a:gd name="T47" fmla="*/ 1854166 h 1062"/>
              <a:gd name="T48" fmla="*/ 1662295 w 1062"/>
              <a:gd name="T49" fmla="*/ 1880681 h 1062"/>
              <a:gd name="T50" fmla="*/ 1637654 w 1062"/>
              <a:gd name="T51" fmla="*/ 1859848 h 1062"/>
              <a:gd name="T52" fmla="*/ 1605432 w 1062"/>
              <a:gd name="T53" fmla="*/ 1772727 h 1062"/>
              <a:gd name="T54" fmla="*/ 1584582 w 1062"/>
              <a:gd name="T55" fmla="*/ 1670454 h 1062"/>
              <a:gd name="T56" fmla="*/ 1558046 w 1062"/>
              <a:gd name="T57" fmla="*/ 1630681 h 1062"/>
              <a:gd name="T58" fmla="*/ 1300267 w 1062"/>
              <a:gd name="T59" fmla="*/ 1717802 h 1062"/>
              <a:gd name="T60" fmla="*/ 1006475 w 1062"/>
              <a:gd name="T61" fmla="*/ 2011363 h 1062"/>
              <a:gd name="T62" fmla="*/ 716474 w 1062"/>
              <a:gd name="T63" fmla="*/ 1719696 h 10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62" h="1062">
                <a:moveTo>
                  <a:pt x="378" y="908"/>
                </a:moveTo>
                <a:cubicBezTo>
                  <a:pt x="346" y="876"/>
                  <a:pt x="337" y="859"/>
                  <a:pt x="335" y="852"/>
                </a:cubicBezTo>
                <a:cubicBezTo>
                  <a:pt x="348" y="848"/>
                  <a:pt x="360" y="847"/>
                  <a:pt x="372" y="845"/>
                </a:cubicBezTo>
                <a:cubicBezTo>
                  <a:pt x="402" y="842"/>
                  <a:pt x="436" y="839"/>
                  <a:pt x="470" y="791"/>
                </a:cubicBezTo>
                <a:cubicBezTo>
                  <a:pt x="510" y="737"/>
                  <a:pt x="502" y="663"/>
                  <a:pt x="451" y="611"/>
                </a:cubicBezTo>
                <a:cubicBezTo>
                  <a:pt x="399" y="560"/>
                  <a:pt x="326" y="552"/>
                  <a:pt x="271" y="592"/>
                </a:cubicBezTo>
                <a:cubicBezTo>
                  <a:pt x="223" y="627"/>
                  <a:pt x="220" y="660"/>
                  <a:pt x="217" y="690"/>
                </a:cubicBezTo>
                <a:cubicBezTo>
                  <a:pt x="216" y="703"/>
                  <a:pt x="215" y="715"/>
                  <a:pt x="210" y="727"/>
                </a:cubicBezTo>
                <a:cubicBezTo>
                  <a:pt x="205" y="726"/>
                  <a:pt x="193" y="720"/>
                  <a:pt x="173" y="703"/>
                </a:cubicBezTo>
                <a:cubicBezTo>
                  <a:pt x="164" y="694"/>
                  <a:pt x="164" y="694"/>
                  <a:pt x="164" y="694"/>
                </a:cubicBezTo>
                <a:cubicBezTo>
                  <a:pt x="0" y="531"/>
                  <a:pt x="0" y="531"/>
                  <a:pt x="0" y="531"/>
                </a:cubicBezTo>
                <a:cubicBezTo>
                  <a:pt x="155" y="376"/>
                  <a:pt x="155" y="376"/>
                  <a:pt x="155" y="376"/>
                </a:cubicBezTo>
                <a:cubicBezTo>
                  <a:pt x="159" y="372"/>
                  <a:pt x="163" y="369"/>
                  <a:pt x="167" y="365"/>
                </a:cubicBezTo>
                <a:cubicBezTo>
                  <a:pt x="167" y="365"/>
                  <a:pt x="167" y="365"/>
                  <a:pt x="167" y="365"/>
                </a:cubicBezTo>
                <a:cubicBezTo>
                  <a:pt x="532" y="0"/>
                  <a:pt x="532" y="0"/>
                  <a:pt x="532" y="0"/>
                </a:cubicBezTo>
                <a:cubicBezTo>
                  <a:pt x="1062" y="531"/>
                  <a:pt x="1062" y="531"/>
                  <a:pt x="1062" y="531"/>
                </a:cubicBezTo>
                <a:cubicBezTo>
                  <a:pt x="911" y="682"/>
                  <a:pt x="911" y="682"/>
                  <a:pt x="911" y="682"/>
                </a:cubicBezTo>
                <a:cubicBezTo>
                  <a:pt x="884" y="710"/>
                  <a:pt x="866" y="733"/>
                  <a:pt x="857" y="753"/>
                </a:cubicBezTo>
                <a:cubicBezTo>
                  <a:pt x="842" y="788"/>
                  <a:pt x="855" y="809"/>
                  <a:pt x="865" y="819"/>
                </a:cubicBezTo>
                <a:cubicBezTo>
                  <a:pt x="870" y="824"/>
                  <a:pt x="877" y="829"/>
                  <a:pt x="886" y="832"/>
                </a:cubicBezTo>
                <a:cubicBezTo>
                  <a:pt x="906" y="840"/>
                  <a:pt x="925" y="841"/>
                  <a:pt x="940" y="843"/>
                </a:cubicBezTo>
                <a:cubicBezTo>
                  <a:pt x="960" y="845"/>
                  <a:pt x="972" y="846"/>
                  <a:pt x="986" y="860"/>
                </a:cubicBezTo>
                <a:cubicBezTo>
                  <a:pt x="990" y="864"/>
                  <a:pt x="993" y="868"/>
                  <a:pt x="997" y="873"/>
                </a:cubicBezTo>
                <a:cubicBezTo>
                  <a:pt x="1025" y="912"/>
                  <a:pt x="1007" y="954"/>
                  <a:pt x="982" y="979"/>
                </a:cubicBezTo>
                <a:cubicBezTo>
                  <a:pt x="958" y="1003"/>
                  <a:pt x="916" y="1022"/>
                  <a:pt x="877" y="993"/>
                </a:cubicBezTo>
                <a:cubicBezTo>
                  <a:pt x="872" y="990"/>
                  <a:pt x="867" y="986"/>
                  <a:pt x="864" y="982"/>
                </a:cubicBezTo>
                <a:cubicBezTo>
                  <a:pt x="850" y="968"/>
                  <a:pt x="849" y="957"/>
                  <a:pt x="847" y="936"/>
                </a:cubicBezTo>
                <a:cubicBezTo>
                  <a:pt x="845" y="921"/>
                  <a:pt x="843" y="903"/>
                  <a:pt x="836" y="882"/>
                </a:cubicBezTo>
                <a:cubicBezTo>
                  <a:pt x="832" y="874"/>
                  <a:pt x="828" y="866"/>
                  <a:pt x="822" y="861"/>
                </a:cubicBezTo>
                <a:cubicBezTo>
                  <a:pt x="777" y="816"/>
                  <a:pt x="708" y="885"/>
                  <a:pt x="686" y="907"/>
                </a:cubicBezTo>
                <a:cubicBezTo>
                  <a:pt x="531" y="1062"/>
                  <a:pt x="531" y="1062"/>
                  <a:pt x="531" y="1062"/>
                </a:cubicBezTo>
                <a:lnTo>
                  <a:pt x="378" y="90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任意多边形 38">
            <a:extLst>
              <a:ext uri="{FF2B5EF4-FFF2-40B4-BE49-F238E27FC236}">
                <a16:creationId xmlns:a16="http://schemas.microsoft.com/office/drawing/2014/main" id="{D34B654B-779F-BECB-CB14-676005BC4249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 rot="8100000">
            <a:off x="8795328" y="3662276"/>
            <a:ext cx="1148991" cy="1144886"/>
          </a:xfrm>
          <a:custGeom>
            <a:avLst/>
            <a:gdLst>
              <a:gd name="connsiteX0" fmla="*/ 0 w 2191980"/>
              <a:gd name="connsiteY0" fmla="*/ 1104929 h 2184148"/>
              <a:gd name="connsiteX1" fmla="*/ 315275 w 2191980"/>
              <a:gd name="connsiteY1" fmla="*/ 789903 h 2184148"/>
              <a:gd name="connsiteX2" fmla="*/ 339683 w 2191980"/>
              <a:gd name="connsiteY2" fmla="*/ 767546 h 2184148"/>
              <a:gd name="connsiteX3" fmla="*/ 400149 w 2191980"/>
              <a:gd name="connsiteY3" fmla="*/ 707127 h 2184148"/>
              <a:gd name="connsiteX4" fmla="*/ 401309 w 2191980"/>
              <a:gd name="connsiteY4" fmla="*/ 708287 h 2184148"/>
              <a:gd name="connsiteX5" fmla="*/ 482984 w 2191980"/>
              <a:gd name="connsiteY5" fmla="*/ 626469 h 2184148"/>
              <a:gd name="connsiteX6" fmla="*/ 1108358 w 2191980"/>
              <a:gd name="connsiteY6" fmla="*/ 0 h 2184148"/>
              <a:gd name="connsiteX7" fmla="*/ 1434202 w 2191980"/>
              <a:gd name="connsiteY7" fmla="*/ 325844 h 2184148"/>
              <a:gd name="connsiteX8" fmla="*/ 1627436 w 2191980"/>
              <a:gd name="connsiteY8" fmla="*/ 392150 h 2184148"/>
              <a:gd name="connsiteX9" fmla="*/ 1724052 w 2191980"/>
              <a:gd name="connsiteY9" fmla="*/ 157239 h 2184148"/>
              <a:gd name="connsiteX10" fmla="*/ 2029058 w 2191980"/>
              <a:gd name="connsiteY10" fmla="*/ 460350 h 2184148"/>
              <a:gd name="connsiteX11" fmla="*/ 1792252 w 2191980"/>
              <a:gd name="connsiteY11" fmla="*/ 556967 h 2184148"/>
              <a:gd name="connsiteX12" fmla="*/ 1860453 w 2191980"/>
              <a:gd name="connsiteY12" fmla="*/ 752095 h 2184148"/>
              <a:gd name="connsiteX13" fmla="*/ 2191980 w 2191980"/>
              <a:gd name="connsiteY13" fmla="*/ 1083623 h 2184148"/>
              <a:gd name="connsiteX14" fmla="*/ 1862347 w 2191980"/>
              <a:gd name="connsiteY14" fmla="*/ 1411361 h 2184148"/>
              <a:gd name="connsiteX15" fmla="*/ 1667219 w 2191980"/>
              <a:gd name="connsiteY15" fmla="*/ 1479561 h 2184148"/>
              <a:gd name="connsiteX16" fmla="*/ 1568708 w 2191980"/>
              <a:gd name="connsiteY16" fmla="*/ 1242756 h 2184148"/>
              <a:gd name="connsiteX17" fmla="*/ 1267491 w 2191980"/>
              <a:gd name="connsiteY17" fmla="*/ 1543972 h 2184148"/>
              <a:gd name="connsiteX18" fmla="*/ 1504298 w 2191980"/>
              <a:gd name="connsiteY18" fmla="*/ 1642484 h 2184148"/>
              <a:gd name="connsiteX19" fmla="*/ 1519482 w 2191980"/>
              <a:gd name="connsiteY19" fmla="*/ 1736791 h 2184148"/>
              <a:gd name="connsiteX20" fmla="*/ 1481188 w 2191980"/>
              <a:gd name="connsiteY20" fmla="*/ 1788165 h 2184148"/>
              <a:gd name="connsiteX21" fmla="*/ 1486003 w 2191980"/>
              <a:gd name="connsiteY21" fmla="*/ 1792980 h 2184148"/>
              <a:gd name="connsiteX22" fmla="*/ 1444576 w 2191980"/>
              <a:gd name="connsiteY22" fmla="*/ 1822789 h 2184148"/>
              <a:gd name="connsiteX23" fmla="*/ 1395346 w 2191980"/>
              <a:gd name="connsiteY23" fmla="*/ 1869122 h 2184148"/>
              <a:gd name="connsiteX24" fmla="*/ 1080071 w 2191980"/>
              <a:gd name="connsiteY24" fmla="*/ 2184148 h 2184148"/>
              <a:gd name="connsiteX25" fmla="*/ 768864 w 2191980"/>
              <a:gd name="connsiteY25" fmla="*/ 1871155 h 2184148"/>
              <a:gd name="connsiteX26" fmla="*/ 681400 w 2191980"/>
              <a:gd name="connsiteY26" fmla="*/ 1757338 h 2184148"/>
              <a:gd name="connsiteX27" fmla="*/ 756660 w 2191980"/>
              <a:gd name="connsiteY27" fmla="*/ 1743111 h 2184148"/>
              <a:gd name="connsiteX28" fmla="*/ 955995 w 2191980"/>
              <a:gd name="connsiteY28" fmla="*/ 1633360 h 2184148"/>
              <a:gd name="connsiteX29" fmla="*/ 917348 w 2191980"/>
              <a:gd name="connsiteY29" fmla="*/ 1267523 h 2184148"/>
              <a:gd name="connsiteX30" fmla="*/ 551222 w 2191980"/>
              <a:gd name="connsiteY30" fmla="*/ 1228907 h 2184148"/>
              <a:gd name="connsiteX31" fmla="*/ 441385 w 2191980"/>
              <a:gd name="connsiteY31" fmla="*/ 1428085 h 2184148"/>
              <a:gd name="connsiteX32" fmla="*/ 427147 w 2191980"/>
              <a:gd name="connsiteY32" fmla="*/ 1503285 h 2184148"/>
              <a:gd name="connsiteX33" fmla="*/ 351888 w 2191980"/>
              <a:gd name="connsiteY33" fmla="*/ 1454506 h 2184148"/>
              <a:gd name="connsiteX34" fmla="*/ 333581 w 2191980"/>
              <a:gd name="connsiteY34" fmla="*/ 1436215 h 2184148"/>
              <a:gd name="connsiteX35" fmla="*/ 0 w 2191980"/>
              <a:gd name="connsiteY35" fmla="*/ 1104929 h 218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191980" h="2184148">
                <a:moveTo>
                  <a:pt x="0" y="1104929"/>
                </a:moveTo>
                <a:cubicBezTo>
                  <a:pt x="315275" y="789903"/>
                  <a:pt x="315275" y="789903"/>
                  <a:pt x="315275" y="789903"/>
                </a:cubicBezTo>
                <a:cubicBezTo>
                  <a:pt x="323411" y="781773"/>
                  <a:pt x="331547" y="775676"/>
                  <a:pt x="339683" y="767546"/>
                </a:cubicBezTo>
                <a:lnTo>
                  <a:pt x="400149" y="707127"/>
                </a:lnTo>
                <a:lnTo>
                  <a:pt x="401309" y="708287"/>
                </a:lnTo>
                <a:lnTo>
                  <a:pt x="482984" y="626469"/>
                </a:lnTo>
                <a:cubicBezTo>
                  <a:pt x="635102" y="474084"/>
                  <a:pt x="837926" y="270905"/>
                  <a:pt x="1108358" y="0"/>
                </a:cubicBezTo>
                <a:cubicBezTo>
                  <a:pt x="1108358" y="0"/>
                  <a:pt x="1108358" y="0"/>
                  <a:pt x="1434202" y="325844"/>
                </a:cubicBezTo>
                <a:cubicBezTo>
                  <a:pt x="1551658" y="443300"/>
                  <a:pt x="1608491" y="443300"/>
                  <a:pt x="1627436" y="392150"/>
                </a:cubicBezTo>
                <a:cubicBezTo>
                  <a:pt x="1663430" y="297428"/>
                  <a:pt x="1617963" y="234911"/>
                  <a:pt x="1724052" y="157239"/>
                </a:cubicBezTo>
                <a:cubicBezTo>
                  <a:pt x="1907814" y="22733"/>
                  <a:pt x="2161669" y="278483"/>
                  <a:pt x="2029058" y="460350"/>
                </a:cubicBezTo>
                <a:cubicBezTo>
                  <a:pt x="1951386" y="568333"/>
                  <a:pt x="1888869" y="520972"/>
                  <a:pt x="1792252" y="556967"/>
                </a:cubicBezTo>
                <a:cubicBezTo>
                  <a:pt x="1741102" y="575911"/>
                  <a:pt x="1741102" y="632744"/>
                  <a:pt x="1860453" y="752095"/>
                </a:cubicBezTo>
                <a:cubicBezTo>
                  <a:pt x="1860453" y="752095"/>
                  <a:pt x="1860453" y="752095"/>
                  <a:pt x="2191980" y="1083623"/>
                </a:cubicBezTo>
                <a:cubicBezTo>
                  <a:pt x="2191980" y="1083623"/>
                  <a:pt x="2191980" y="1083623"/>
                  <a:pt x="1862347" y="1411361"/>
                </a:cubicBezTo>
                <a:cubicBezTo>
                  <a:pt x="1744891" y="1530711"/>
                  <a:pt x="1688058" y="1528817"/>
                  <a:pt x="1667219" y="1479561"/>
                </a:cubicBezTo>
                <a:cubicBezTo>
                  <a:pt x="1631224" y="1382944"/>
                  <a:pt x="1676692" y="1320428"/>
                  <a:pt x="1568708" y="1242756"/>
                </a:cubicBezTo>
                <a:cubicBezTo>
                  <a:pt x="1384946" y="1108250"/>
                  <a:pt x="1132985" y="1360211"/>
                  <a:pt x="1267491" y="1543972"/>
                </a:cubicBezTo>
                <a:cubicBezTo>
                  <a:pt x="1347058" y="1651956"/>
                  <a:pt x="1407680" y="1606489"/>
                  <a:pt x="1504298" y="1642484"/>
                </a:cubicBezTo>
                <a:cubicBezTo>
                  <a:pt x="1538398" y="1655271"/>
                  <a:pt x="1550119" y="1684043"/>
                  <a:pt x="1519482" y="1736791"/>
                </a:cubicBezTo>
                <a:lnTo>
                  <a:pt x="1481188" y="1788165"/>
                </a:lnTo>
                <a:lnTo>
                  <a:pt x="1486003" y="1792980"/>
                </a:lnTo>
                <a:lnTo>
                  <a:pt x="1444576" y="1822789"/>
                </a:lnTo>
                <a:cubicBezTo>
                  <a:pt x="1423696" y="1840795"/>
                  <a:pt x="1406533" y="1857944"/>
                  <a:pt x="1395346" y="1869122"/>
                </a:cubicBezTo>
                <a:cubicBezTo>
                  <a:pt x="1080071" y="2184148"/>
                  <a:pt x="1080071" y="2184148"/>
                  <a:pt x="1080071" y="2184148"/>
                </a:cubicBezTo>
                <a:lnTo>
                  <a:pt x="768864" y="1871155"/>
                </a:lnTo>
                <a:cubicBezTo>
                  <a:pt x="703775" y="1806117"/>
                  <a:pt x="685469" y="1771566"/>
                  <a:pt x="681400" y="1757338"/>
                </a:cubicBezTo>
                <a:cubicBezTo>
                  <a:pt x="707842" y="1749208"/>
                  <a:pt x="732251" y="1747177"/>
                  <a:pt x="756660" y="1743111"/>
                </a:cubicBezTo>
                <a:cubicBezTo>
                  <a:pt x="817681" y="1737014"/>
                  <a:pt x="886838" y="1730917"/>
                  <a:pt x="955995" y="1633360"/>
                </a:cubicBezTo>
                <a:cubicBezTo>
                  <a:pt x="1037356" y="1523609"/>
                  <a:pt x="1021085" y="1373210"/>
                  <a:pt x="917348" y="1267523"/>
                </a:cubicBezTo>
                <a:cubicBezTo>
                  <a:pt x="811579" y="1163869"/>
                  <a:pt x="663094" y="1147610"/>
                  <a:pt x="551222" y="1228907"/>
                </a:cubicBezTo>
                <a:cubicBezTo>
                  <a:pt x="453588" y="1300042"/>
                  <a:pt x="447487" y="1367112"/>
                  <a:pt x="441385" y="1428085"/>
                </a:cubicBezTo>
                <a:cubicBezTo>
                  <a:pt x="439351" y="1454506"/>
                  <a:pt x="437317" y="1478895"/>
                  <a:pt x="427147" y="1503285"/>
                </a:cubicBezTo>
                <a:cubicBezTo>
                  <a:pt x="416977" y="1501253"/>
                  <a:pt x="392568" y="1489058"/>
                  <a:pt x="351888" y="1454506"/>
                </a:cubicBezTo>
                <a:cubicBezTo>
                  <a:pt x="333581" y="1436215"/>
                  <a:pt x="333581" y="1436215"/>
                  <a:pt x="333581" y="1436215"/>
                </a:cubicBezTo>
                <a:cubicBezTo>
                  <a:pt x="0" y="1104929"/>
                  <a:pt x="0" y="1104929"/>
                  <a:pt x="0" y="11049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任意多边形 66">
            <a:extLst>
              <a:ext uri="{FF2B5EF4-FFF2-40B4-BE49-F238E27FC236}">
                <a16:creationId xmlns:a16="http://schemas.microsoft.com/office/drawing/2014/main" id="{E96885DE-85BA-E6A7-B426-1A5D3F184C4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149377" y="3566929"/>
            <a:ext cx="1061708" cy="1078583"/>
          </a:xfrm>
          <a:custGeom>
            <a:avLst/>
            <a:gdLst>
              <a:gd name="connsiteX0" fmla="*/ 763973 w 2025467"/>
              <a:gd name="connsiteY0" fmla="*/ 0 h 2057659"/>
              <a:gd name="connsiteX1" fmla="*/ 978974 w 2025467"/>
              <a:gd name="connsiteY1" fmla="*/ 167112 h 2057659"/>
              <a:gd name="connsiteX2" fmla="*/ 879846 w 2025467"/>
              <a:gd name="connsiteY2" fmla="*/ 402878 h 2057659"/>
              <a:gd name="connsiteX3" fmla="*/ 1066047 w 2025467"/>
              <a:gd name="connsiteY3" fmla="*/ 492629 h 2057659"/>
              <a:gd name="connsiteX4" fmla="*/ 1066963 w 2025467"/>
              <a:gd name="connsiteY4" fmla="*/ 492629 h 2057659"/>
              <a:gd name="connsiteX5" fmla="*/ 1071446 w 2025467"/>
              <a:gd name="connsiteY5" fmla="*/ 492629 h 2057659"/>
              <a:gd name="connsiteX6" fmla="*/ 1071446 w 2025467"/>
              <a:gd name="connsiteY6" fmla="*/ 491073 h 2057659"/>
              <a:gd name="connsiteX7" fmla="*/ 1517476 w 2025467"/>
              <a:gd name="connsiteY7" fmla="*/ 491073 h 2057659"/>
              <a:gd name="connsiteX8" fmla="*/ 1517476 w 2025467"/>
              <a:gd name="connsiteY8" fmla="*/ 492629 h 2057659"/>
              <a:gd name="connsiteX9" fmla="*/ 1534898 w 2025467"/>
              <a:gd name="connsiteY9" fmla="*/ 492629 h 2057659"/>
              <a:gd name="connsiteX10" fmla="*/ 1533558 w 2025467"/>
              <a:gd name="connsiteY10" fmla="*/ 957461 h 2057659"/>
              <a:gd name="connsiteX11" fmla="*/ 1532684 w 2025467"/>
              <a:gd name="connsiteY11" fmla="*/ 977504 h 2057659"/>
              <a:gd name="connsiteX12" fmla="*/ 1538885 w 2025467"/>
              <a:gd name="connsiteY12" fmla="*/ 1072414 h 2057659"/>
              <a:gd name="connsiteX13" fmla="*/ 1555269 w 2025467"/>
              <a:gd name="connsiteY13" fmla="*/ 1143080 h 2057659"/>
              <a:gd name="connsiteX14" fmla="*/ 1654380 w 2025467"/>
              <a:gd name="connsiteY14" fmla="*/ 1220745 h 2057659"/>
              <a:gd name="connsiteX15" fmla="*/ 1699935 w 2025467"/>
              <a:gd name="connsiteY15" fmla="*/ 1210010 h 2057659"/>
              <a:gd name="connsiteX16" fmla="*/ 1787043 w 2025467"/>
              <a:gd name="connsiteY16" fmla="*/ 1152366 h 2057659"/>
              <a:gd name="connsiteX17" fmla="*/ 1871461 w 2025467"/>
              <a:gd name="connsiteY17" fmla="*/ 1113481 h 2057659"/>
              <a:gd name="connsiteX18" fmla="*/ 1903614 w 2025467"/>
              <a:gd name="connsiteY18" fmla="*/ 1116147 h 2057659"/>
              <a:gd name="connsiteX19" fmla="*/ 2025467 w 2025467"/>
              <a:gd name="connsiteY19" fmla="*/ 1278208 h 2057659"/>
              <a:gd name="connsiteX20" fmla="*/ 1903487 w 2025467"/>
              <a:gd name="connsiteY20" fmla="*/ 1437686 h 2057659"/>
              <a:gd name="connsiteX21" fmla="*/ 1871332 w 2025467"/>
              <a:gd name="connsiteY21" fmla="*/ 1440378 h 2057659"/>
              <a:gd name="connsiteX22" fmla="*/ 1786944 w 2025467"/>
              <a:gd name="connsiteY22" fmla="*/ 1401559 h 2057659"/>
              <a:gd name="connsiteX23" fmla="*/ 1699883 w 2025467"/>
              <a:gd name="connsiteY23" fmla="*/ 1343984 h 2057659"/>
              <a:gd name="connsiteX24" fmla="*/ 1652995 w 2025467"/>
              <a:gd name="connsiteY24" fmla="*/ 1334624 h 2057659"/>
              <a:gd name="connsiteX25" fmla="*/ 1532322 w 2025467"/>
              <a:gd name="connsiteY25" fmla="*/ 1578506 h 2057659"/>
              <a:gd name="connsiteX26" fmla="*/ 1532158 w 2025467"/>
              <a:gd name="connsiteY26" fmla="*/ 1993827 h 2057659"/>
              <a:gd name="connsiteX27" fmla="*/ 1526874 w 2025467"/>
              <a:gd name="connsiteY27" fmla="*/ 1993812 h 2057659"/>
              <a:gd name="connsiteX28" fmla="*/ 1526871 w 2025467"/>
              <a:gd name="connsiteY28" fmla="*/ 2001346 h 2057659"/>
              <a:gd name="connsiteX29" fmla="*/ 1526849 w 2025467"/>
              <a:gd name="connsiteY29" fmla="*/ 2057057 h 2057659"/>
              <a:gd name="connsiteX30" fmla="*/ 1193631 w 2025467"/>
              <a:gd name="connsiteY30" fmla="*/ 2056103 h 2057659"/>
              <a:gd name="connsiteX31" fmla="*/ 1071446 w 2025467"/>
              <a:gd name="connsiteY31" fmla="*/ 2056103 h 2057659"/>
              <a:gd name="connsiteX32" fmla="*/ 1071446 w 2025467"/>
              <a:gd name="connsiteY32" fmla="*/ 2055347 h 2057659"/>
              <a:gd name="connsiteX33" fmla="*/ 1026235 w 2025467"/>
              <a:gd name="connsiteY33" fmla="*/ 2053907 h 2057659"/>
              <a:gd name="connsiteX34" fmla="*/ 943145 w 2025467"/>
              <a:gd name="connsiteY34" fmla="*/ 2037159 h 2057659"/>
              <a:gd name="connsiteX35" fmla="*/ 986302 w 2025467"/>
              <a:gd name="connsiteY35" fmla="*/ 1973882 h 2057659"/>
              <a:gd name="connsiteX36" fmla="*/ 1049648 w 2025467"/>
              <a:gd name="connsiteY36" fmla="*/ 1755326 h 2057659"/>
              <a:gd name="connsiteX37" fmla="*/ 763634 w 2025467"/>
              <a:gd name="connsiteY37" fmla="*/ 1523967 h 2057659"/>
              <a:gd name="connsiteX38" fmla="*/ 477438 w 2025467"/>
              <a:gd name="connsiteY38" fmla="*/ 1755552 h 2057659"/>
              <a:gd name="connsiteX39" fmla="*/ 540612 w 2025467"/>
              <a:gd name="connsiteY39" fmla="*/ 1974059 h 2057659"/>
              <a:gd name="connsiteX40" fmla="*/ 583719 w 2025467"/>
              <a:gd name="connsiteY40" fmla="*/ 2037301 h 2057659"/>
              <a:gd name="connsiteX41" fmla="*/ 496010 w 2025467"/>
              <a:gd name="connsiteY41" fmla="*/ 2056025 h 2057659"/>
              <a:gd name="connsiteX42" fmla="*/ 470132 w 2025467"/>
              <a:gd name="connsiteY42" fmla="*/ 2056036 h 2057659"/>
              <a:gd name="connsiteX43" fmla="*/ 0 w 2025467"/>
              <a:gd name="connsiteY43" fmla="*/ 2057659 h 2057659"/>
              <a:gd name="connsiteX44" fmla="*/ 176 w 2025467"/>
              <a:gd name="connsiteY44" fmla="*/ 1611969 h 2057659"/>
              <a:gd name="connsiteX45" fmla="*/ 1626 w 2025467"/>
              <a:gd name="connsiteY45" fmla="*/ 1578901 h 2057659"/>
              <a:gd name="connsiteX46" fmla="*/ 1659 w 2025467"/>
              <a:gd name="connsiteY46" fmla="*/ 1493423 h 2057659"/>
              <a:gd name="connsiteX47" fmla="*/ 3300 w 2025467"/>
              <a:gd name="connsiteY47" fmla="*/ 1493423 h 2057659"/>
              <a:gd name="connsiteX48" fmla="*/ 3199 w 2025467"/>
              <a:gd name="connsiteY48" fmla="*/ 1377815 h 2057659"/>
              <a:gd name="connsiteX49" fmla="*/ 2425 w 2025467"/>
              <a:gd name="connsiteY49" fmla="*/ 492629 h 2057659"/>
              <a:gd name="connsiteX50" fmla="*/ 463238 w 2025467"/>
              <a:gd name="connsiteY50" fmla="*/ 492629 h 2057659"/>
              <a:gd name="connsiteX51" fmla="*/ 646760 w 2025467"/>
              <a:gd name="connsiteY51" fmla="*/ 402877 h 2057659"/>
              <a:gd name="connsiteX52" fmla="*/ 548971 w 2025467"/>
              <a:gd name="connsiteY52" fmla="*/ 168452 h 2057659"/>
              <a:gd name="connsiteX53" fmla="*/ 763973 w 2025467"/>
              <a:gd name="connsiteY53" fmla="*/ 0 h 2057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025467" h="2057659">
                <a:moveTo>
                  <a:pt x="763973" y="0"/>
                </a:moveTo>
                <a:cubicBezTo>
                  <a:pt x="862766" y="0"/>
                  <a:pt x="961560" y="55927"/>
                  <a:pt x="978974" y="167112"/>
                </a:cubicBezTo>
                <a:cubicBezTo>
                  <a:pt x="1000407" y="298390"/>
                  <a:pt x="922712" y="309107"/>
                  <a:pt x="879846" y="402878"/>
                </a:cubicBezTo>
                <a:cubicBezTo>
                  <a:pt x="857073" y="452441"/>
                  <a:pt x="897260" y="492629"/>
                  <a:pt x="1066047" y="492629"/>
                </a:cubicBezTo>
                <a:cubicBezTo>
                  <a:pt x="1066047" y="492629"/>
                  <a:pt x="1066047" y="492629"/>
                  <a:pt x="1066963" y="492629"/>
                </a:cubicBezTo>
                <a:lnTo>
                  <a:pt x="1071446" y="492629"/>
                </a:lnTo>
                <a:lnTo>
                  <a:pt x="1071446" y="491073"/>
                </a:lnTo>
                <a:lnTo>
                  <a:pt x="1517476" y="491073"/>
                </a:lnTo>
                <a:lnTo>
                  <a:pt x="1517476" y="492629"/>
                </a:lnTo>
                <a:lnTo>
                  <a:pt x="1534898" y="492629"/>
                </a:lnTo>
                <a:cubicBezTo>
                  <a:pt x="1534898" y="492629"/>
                  <a:pt x="1534898" y="492629"/>
                  <a:pt x="1533558" y="957461"/>
                </a:cubicBezTo>
                <a:lnTo>
                  <a:pt x="1532684" y="977504"/>
                </a:lnTo>
                <a:lnTo>
                  <a:pt x="1538885" y="1072414"/>
                </a:lnTo>
                <a:cubicBezTo>
                  <a:pt x="1542558" y="1100213"/>
                  <a:pt x="1547908" y="1123656"/>
                  <a:pt x="1555269" y="1143080"/>
                </a:cubicBezTo>
                <a:cubicBezTo>
                  <a:pt x="1582038" y="1210056"/>
                  <a:pt x="1627585" y="1220757"/>
                  <a:pt x="1654380" y="1220745"/>
                </a:cubicBezTo>
                <a:cubicBezTo>
                  <a:pt x="1667777" y="1220740"/>
                  <a:pt x="1683855" y="1218054"/>
                  <a:pt x="1699935" y="1210010"/>
                </a:cubicBezTo>
                <a:cubicBezTo>
                  <a:pt x="1737456" y="1193918"/>
                  <a:pt x="1764260" y="1169792"/>
                  <a:pt x="1787043" y="1152366"/>
                </a:cubicBezTo>
                <a:cubicBezTo>
                  <a:pt x="1816526" y="1128240"/>
                  <a:pt x="1833948" y="1113495"/>
                  <a:pt x="1871461" y="1113481"/>
                </a:cubicBezTo>
                <a:cubicBezTo>
                  <a:pt x="1882179" y="1113476"/>
                  <a:pt x="1891557" y="1114812"/>
                  <a:pt x="1903614" y="1116147"/>
                </a:cubicBezTo>
                <a:cubicBezTo>
                  <a:pt x="1993371" y="1130849"/>
                  <a:pt x="2025493" y="1211221"/>
                  <a:pt x="2025467" y="1278208"/>
                </a:cubicBezTo>
                <a:cubicBezTo>
                  <a:pt x="2025441" y="1342516"/>
                  <a:pt x="1994596" y="1424253"/>
                  <a:pt x="1903487" y="1437686"/>
                </a:cubicBezTo>
                <a:cubicBezTo>
                  <a:pt x="1892769" y="1440370"/>
                  <a:pt x="1880710" y="1441714"/>
                  <a:pt x="1871332" y="1440378"/>
                </a:cubicBezTo>
                <a:cubicBezTo>
                  <a:pt x="1833819" y="1440393"/>
                  <a:pt x="1817747" y="1427001"/>
                  <a:pt x="1786944" y="1401559"/>
                </a:cubicBezTo>
                <a:cubicBezTo>
                  <a:pt x="1764175" y="1384151"/>
                  <a:pt x="1737388" y="1362726"/>
                  <a:pt x="1699883" y="1343984"/>
                </a:cubicBezTo>
                <a:cubicBezTo>
                  <a:pt x="1683809" y="1338631"/>
                  <a:pt x="1667733" y="1333279"/>
                  <a:pt x="1652995" y="1334624"/>
                </a:cubicBezTo>
                <a:cubicBezTo>
                  <a:pt x="1532419" y="1334672"/>
                  <a:pt x="1532346" y="1519557"/>
                  <a:pt x="1532322" y="1578506"/>
                </a:cubicBezTo>
                <a:cubicBezTo>
                  <a:pt x="1532158" y="1993827"/>
                  <a:pt x="1532158" y="1993827"/>
                  <a:pt x="1532158" y="1993827"/>
                </a:cubicBezTo>
                <a:lnTo>
                  <a:pt x="1526874" y="1993812"/>
                </a:lnTo>
                <a:lnTo>
                  <a:pt x="1526871" y="2001346"/>
                </a:lnTo>
                <a:cubicBezTo>
                  <a:pt x="1526849" y="2057057"/>
                  <a:pt x="1526849" y="2057057"/>
                  <a:pt x="1526849" y="2057057"/>
                </a:cubicBezTo>
                <a:lnTo>
                  <a:pt x="1193631" y="2056103"/>
                </a:lnTo>
                <a:lnTo>
                  <a:pt x="1071446" y="2056103"/>
                </a:lnTo>
                <a:lnTo>
                  <a:pt x="1071446" y="2055347"/>
                </a:lnTo>
                <a:lnTo>
                  <a:pt x="1026235" y="2053907"/>
                </a:lnTo>
                <a:cubicBezTo>
                  <a:pt x="976298" y="2050355"/>
                  <a:pt x="952849" y="2042547"/>
                  <a:pt x="943145" y="2037159"/>
                </a:cubicBezTo>
                <a:cubicBezTo>
                  <a:pt x="956094" y="2012713"/>
                  <a:pt x="971917" y="1994017"/>
                  <a:pt x="986302" y="1973882"/>
                </a:cubicBezTo>
                <a:cubicBezTo>
                  <a:pt x="1025139" y="1926423"/>
                  <a:pt x="1069729" y="1873210"/>
                  <a:pt x="1049648" y="1755326"/>
                </a:cubicBezTo>
                <a:cubicBezTo>
                  <a:pt x="1029573" y="1620189"/>
                  <a:pt x="911719" y="1525346"/>
                  <a:pt x="763634" y="1523967"/>
                </a:cubicBezTo>
                <a:cubicBezTo>
                  <a:pt x="615550" y="1525463"/>
                  <a:pt x="499058" y="1618961"/>
                  <a:pt x="477438" y="1755552"/>
                </a:cubicBezTo>
                <a:cubicBezTo>
                  <a:pt x="458701" y="1874890"/>
                  <a:pt x="501812" y="1926629"/>
                  <a:pt x="540612" y="1974059"/>
                </a:cubicBezTo>
                <a:cubicBezTo>
                  <a:pt x="557856" y="1994179"/>
                  <a:pt x="573664" y="2012863"/>
                  <a:pt x="583719" y="2037301"/>
                </a:cubicBezTo>
                <a:cubicBezTo>
                  <a:pt x="575090" y="2043055"/>
                  <a:pt x="549208" y="2051692"/>
                  <a:pt x="496010" y="2056025"/>
                </a:cubicBezTo>
                <a:cubicBezTo>
                  <a:pt x="470132" y="2056036"/>
                  <a:pt x="470132" y="2056036"/>
                  <a:pt x="470132" y="2056036"/>
                </a:cubicBezTo>
                <a:cubicBezTo>
                  <a:pt x="0" y="2057659"/>
                  <a:pt x="0" y="2057659"/>
                  <a:pt x="0" y="2057659"/>
                </a:cubicBezTo>
                <a:cubicBezTo>
                  <a:pt x="176" y="1611969"/>
                  <a:pt x="176" y="1611969"/>
                  <a:pt x="176" y="1611969"/>
                </a:cubicBezTo>
                <a:cubicBezTo>
                  <a:pt x="180" y="1600467"/>
                  <a:pt x="1622" y="1590403"/>
                  <a:pt x="1626" y="1578901"/>
                </a:cubicBezTo>
                <a:lnTo>
                  <a:pt x="1659" y="1493423"/>
                </a:lnTo>
                <a:lnTo>
                  <a:pt x="3300" y="1493423"/>
                </a:lnTo>
                <a:lnTo>
                  <a:pt x="3199" y="1377815"/>
                </a:lnTo>
                <a:cubicBezTo>
                  <a:pt x="3010" y="1162499"/>
                  <a:pt x="2759" y="875412"/>
                  <a:pt x="2425" y="492629"/>
                </a:cubicBezTo>
                <a:cubicBezTo>
                  <a:pt x="2425" y="492629"/>
                  <a:pt x="2425" y="492629"/>
                  <a:pt x="463238" y="492629"/>
                </a:cubicBezTo>
                <a:cubicBezTo>
                  <a:pt x="629345" y="492629"/>
                  <a:pt x="669532" y="452441"/>
                  <a:pt x="646760" y="402877"/>
                </a:cubicBezTo>
                <a:cubicBezTo>
                  <a:pt x="605233" y="310447"/>
                  <a:pt x="528877" y="298390"/>
                  <a:pt x="548971" y="168452"/>
                </a:cubicBezTo>
                <a:cubicBezTo>
                  <a:pt x="566385" y="55927"/>
                  <a:pt x="665179" y="0"/>
                  <a:pt x="7639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A77454F5-9A98-2B5A-E3E6-5311699FB5D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736166" y="3312146"/>
            <a:ext cx="110674" cy="110674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CA9684AF-B9F7-557E-ADF8-4A9930BA5BC8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9833763" y="3367067"/>
            <a:ext cx="2771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96">
            <a:extLst>
              <a:ext uri="{FF2B5EF4-FFF2-40B4-BE49-F238E27FC236}">
                <a16:creationId xmlns:a16="http://schemas.microsoft.com/office/drawing/2014/main" id="{48F0C04E-51FA-38B7-87CA-2345F33D9A4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707873" y="4117653"/>
            <a:ext cx="110674" cy="110674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cxnSp>
        <p:nvCxnSpPr>
          <p:cNvPr id="12" name="Straight Connector 105">
            <a:extLst>
              <a:ext uri="{FF2B5EF4-FFF2-40B4-BE49-F238E27FC236}">
                <a16:creationId xmlns:a16="http://schemas.microsoft.com/office/drawing/2014/main" id="{4F96D21B-F57A-200B-FBFD-C840D822E71C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9807134" y="4176735"/>
            <a:ext cx="2771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98">
            <a:extLst>
              <a:ext uri="{FF2B5EF4-FFF2-40B4-BE49-F238E27FC236}">
                <a16:creationId xmlns:a16="http://schemas.microsoft.com/office/drawing/2014/main" id="{B583C3F4-C3B1-AE94-6B68-B436FC2D2C7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102781" y="3322220"/>
            <a:ext cx="109842" cy="110674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cxnSp>
        <p:nvCxnSpPr>
          <p:cNvPr id="14" name="Straight Connector 106">
            <a:extLst>
              <a:ext uri="{FF2B5EF4-FFF2-40B4-BE49-F238E27FC236}">
                <a16:creationId xmlns:a16="http://schemas.microsoft.com/office/drawing/2014/main" id="{0D4BB158-52D2-7AAD-52F5-E614369E16E4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7837092" y="3378805"/>
            <a:ext cx="2771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97">
            <a:extLst>
              <a:ext uri="{FF2B5EF4-FFF2-40B4-BE49-F238E27FC236}">
                <a16:creationId xmlns:a16="http://schemas.microsoft.com/office/drawing/2014/main" id="{84E788BD-9D95-FA8D-2FB5-AA7164361EA1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074488" y="4116076"/>
            <a:ext cx="109842" cy="110674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cxnSp>
        <p:nvCxnSpPr>
          <p:cNvPr id="16" name="Straight Connector 107">
            <a:extLst>
              <a:ext uri="{FF2B5EF4-FFF2-40B4-BE49-F238E27FC236}">
                <a16:creationId xmlns:a16="http://schemas.microsoft.com/office/drawing/2014/main" id="{CBA3BE9F-0A6B-F585-E666-CB96118F04AC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>
            <a:off x="7810464" y="4170997"/>
            <a:ext cx="2771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3">
            <a:extLst>
              <a:ext uri="{FF2B5EF4-FFF2-40B4-BE49-F238E27FC236}">
                <a16:creationId xmlns:a16="http://schemas.microsoft.com/office/drawing/2014/main" id="{59C8D355-61F6-E5A3-F274-62FA5CCE0773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0144980" y="3153657"/>
            <a:ext cx="1289809" cy="22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800" tIns="46800" rIns="46800" bIns="46800"/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+mn-ea"/>
                <a:ea typeface="+mn-ea"/>
                <a:cs typeface="+mj-cs"/>
                <a:sym typeface="Arial" panose="020B0604020202020204" pitchFamily="34" charset="0"/>
              </a:rPr>
              <a:t>IModelBank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8692F86A-F2DD-5CC6-6D96-654D94C2C83F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476551" y="3153745"/>
            <a:ext cx="1289809" cy="22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800" tIns="46800" rIns="46800" bIns="4680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+mn-ea"/>
                <a:ea typeface="+mn-ea"/>
                <a:cs typeface="+mj-cs"/>
                <a:sym typeface="Arial" panose="020B0604020202020204" pitchFamily="34" charset="0"/>
              </a:rPr>
              <a:t>iModelCore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C1E849FC-4118-34E0-E1DB-59070AD09CB2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0144980" y="3947002"/>
            <a:ext cx="1289809" cy="22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800" tIns="46800" rIns="46800" bIns="46800"/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+mn-ea"/>
                <a:ea typeface="+mn-ea"/>
                <a:cs typeface="+mj-cs"/>
                <a:sym typeface="Arial" panose="020B0604020202020204" pitchFamily="34" charset="0"/>
              </a:rPr>
              <a:t>iTwin.js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61E3EF65-2886-D8BB-BB09-C23C3BDDE2CF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932727" y="3946320"/>
            <a:ext cx="2833633" cy="75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800" tIns="46800" rIns="46800" bIns="4680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+mn-ea"/>
                <a:ea typeface="+mn-ea"/>
                <a:cs typeface="+mj-cs"/>
                <a:sym typeface="Arial" panose="020B0604020202020204" pitchFamily="34" charset="0"/>
              </a:rPr>
              <a:t>iModel Bridge Framework</a:t>
            </a:r>
          </a:p>
        </p:txBody>
      </p:sp>
      <p:sp>
        <p:nvSpPr>
          <p:cNvPr id="21" name="Oval 96">
            <a:extLst>
              <a:ext uri="{FF2B5EF4-FFF2-40B4-BE49-F238E27FC236}">
                <a16:creationId xmlns:a16="http://schemas.microsoft.com/office/drawing/2014/main" id="{2627C758-96CB-E799-6ED3-F3E061F98C88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9707873" y="4958754"/>
            <a:ext cx="110674" cy="110674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cxnSp>
        <p:nvCxnSpPr>
          <p:cNvPr id="22" name="Straight Connector 105">
            <a:extLst>
              <a:ext uri="{FF2B5EF4-FFF2-40B4-BE49-F238E27FC236}">
                <a16:creationId xmlns:a16="http://schemas.microsoft.com/office/drawing/2014/main" id="{DC45227D-0E98-F760-437F-FDEFA2653173}"/>
              </a:ext>
            </a:extLst>
          </p:cNvPr>
          <p:cNvCxnSpPr/>
          <p:nvPr>
            <p:custDataLst>
              <p:tags r:id="rId20"/>
            </p:custDataLst>
          </p:nvPr>
        </p:nvCxnSpPr>
        <p:spPr>
          <a:xfrm>
            <a:off x="9807134" y="5017836"/>
            <a:ext cx="2771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97">
            <a:extLst>
              <a:ext uri="{FF2B5EF4-FFF2-40B4-BE49-F238E27FC236}">
                <a16:creationId xmlns:a16="http://schemas.microsoft.com/office/drawing/2014/main" id="{5A4B727D-532D-939B-8A23-84DCACF0E0E6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8074488" y="4957177"/>
            <a:ext cx="109842" cy="110674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cxnSp>
        <p:nvCxnSpPr>
          <p:cNvPr id="24" name="Straight Connector 107">
            <a:extLst>
              <a:ext uri="{FF2B5EF4-FFF2-40B4-BE49-F238E27FC236}">
                <a16:creationId xmlns:a16="http://schemas.microsoft.com/office/drawing/2014/main" id="{D610BB19-B948-8668-5476-5117C7439934}"/>
              </a:ext>
            </a:extLst>
          </p:cNvPr>
          <p:cNvCxnSpPr/>
          <p:nvPr>
            <p:custDataLst>
              <p:tags r:id="rId22"/>
            </p:custDataLst>
          </p:nvPr>
        </p:nvCxnSpPr>
        <p:spPr>
          <a:xfrm>
            <a:off x="7810464" y="5012098"/>
            <a:ext cx="2771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3">
            <a:extLst>
              <a:ext uri="{FF2B5EF4-FFF2-40B4-BE49-F238E27FC236}">
                <a16:creationId xmlns:a16="http://schemas.microsoft.com/office/drawing/2014/main" id="{3C5BBAA2-2C9B-85DC-A277-8452E9218477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0144980" y="4797320"/>
            <a:ext cx="1817721" cy="22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800" tIns="46800" rIns="46800" bIns="46800"/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+mn-ea"/>
                <a:ea typeface="+mn-ea"/>
                <a:cs typeface="+mj-cs"/>
                <a:sym typeface="Arial" panose="020B0604020202020204" pitchFamily="34" charset="0"/>
              </a:rPr>
              <a:t>iTwin Platform</a:t>
            </a: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B796C3EE-332C-93F9-3A24-D72277377458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476551" y="4787422"/>
            <a:ext cx="1289809" cy="22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800" tIns="46800" rIns="46800" bIns="4680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en-US" altLang="zh-CN" sz="1600" b="1">
                <a:solidFill>
                  <a:srgbClr val="000000"/>
                </a:solidFill>
                <a:latin typeface="+mn-ea"/>
                <a:ea typeface="+mn-ea"/>
                <a:cs typeface="+mj-cs"/>
                <a:sym typeface="Arial" panose="020B0604020202020204" pitchFamily="34" charset="0"/>
              </a:rPr>
              <a:t>iModelHub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F507099-9F2C-0F36-7CE4-324F0ABB22D4}"/>
              </a:ext>
            </a:extLst>
          </p:cNvPr>
          <p:cNvSpPr txBox="1"/>
          <p:nvPr/>
        </p:nvSpPr>
        <p:spPr>
          <a:xfrm>
            <a:off x="551815" y="1764030"/>
            <a:ext cx="578993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/>
              <a:t>iTwin</a:t>
            </a:r>
            <a:r>
              <a:rPr lang="zh-CN" altLang="en-US" dirty="0"/>
              <a:t>相关技术栈，使用了很多最新的云原生开发技术。这里集中介绍</a:t>
            </a:r>
            <a:r>
              <a:rPr lang="en-US" altLang="zh-CN" dirty="0" err="1"/>
              <a:t>iTwin</a:t>
            </a:r>
            <a:r>
              <a:rPr lang="zh-CN" altLang="en-US" dirty="0"/>
              <a:t>特有的关键技术：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err="1"/>
              <a:t>iModelCore</a:t>
            </a:r>
            <a:endParaRPr lang="en-US" altLang="zh-CN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err="1"/>
              <a:t>iModelDb</a:t>
            </a:r>
            <a:endParaRPr lang="en-US" altLang="zh-CN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BIS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ECSQL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err="1"/>
              <a:t>ChangeSet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iTwin.js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Tile based display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Presentation Rules</a:t>
            </a:r>
          </a:p>
        </p:txBody>
      </p:sp>
    </p:spTree>
    <p:extLst>
      <p:ext uri="{BB962C8B-B14F-4D97-AF65-F5344CB8AC3E}">
        <p14:creationId xmlns:p14="http://schemas.microsoft.com/office/powerpoint/2010/main" val="1691846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1AE4EB-3173-D47A-78A3-5B740AA01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265" y="509789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 err="1"/>
              <a:t>iModelCore</a:t>
            </a:r>
            <a:r>
              <a:rPr lang="zh-CN" altLang="en-US" dirty="0"/>
              <a:t>：核心模块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AA7E262B-5B4E-5F2D-2227-FD0E5926A972}"/>
              </a:ext>
            </a:extLst>
          </p:cNvPr>
          <p:cNvSpPr/>
          <p:nvPr/>
        </p:nvSpPr>
        <p:spPr>
          <a:xfrm>
            <a:off x="5497160" y="5542675"/>
            <a:ext cx="1795396" cy="460233"/>
          </a:xfrm>
          <a:prstGeom prst="rect">
            <a:avLst/>
          </a:prstGeom>
          <a:solidFill>
            <a:srgbClr val="FFCD2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err="1">
                <a:solidFill>
                  <a:schemeClr val="tx2"/>
                </a:solidFill>
              </a:rPr>
              <a:t>i</a:t>
            </a:r>
            <a:r>
              <a:rPr lang="en-US" altLang="zh-CN" dirty="0" err="1">
                <a:solidFill>
                  <a:schemeClr val="tx2"/>
                </a:solidFill>
              </a:rPr>
              <a:t>m</a:t>
            </a:r>
            <a:r>
              <a:rPr lang="en-US" dirty="0" err="1">
                <a:solidFill>
                  <a:schemeClr val="tx2"/>
                </a:solidFill>
              </a:rPr>
              <a:t>odeljs</a:t>
            </a:r>
            <a:r>
              <a:rPr lang="en-US" dirty="0">
                <a:solidFill>
                  <a:schemeClr val="tx2"/>
                </a:solidFill>
              </a:rPr>
              <a:t>-native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1EBCC04-96A2-F0B4-5E13-E8A4D1122B74}"/>
              </a:ext>
            </a:extLst>
          </p:cNvPr>
          <p:cNvGrpSpPr/>
          <p:nvPr/>
        </p:nvGrpSpPr>
        <p:grpSpPr>
          <a:xfrm>
            <a:off x="4169762" y="2560309"/>
            <a:ext cx="4257514" cy="2003659"/>
            <a:chOff x="686221" y="1804840"/>
            <a:chExt cx="4257514" cy="20036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15C2AB-6513-00C9-E428-0798FE340D55}"/>
                </a:ext>
              </a:extLst>
            </p:cNvPr>
            <p:cNvSpPr/>
            <p:nvPr/>
          </p:nvSpPr>
          <p:spPr>
            <a:xfrm>
              <a:off x="701777" y="1804840"/>
              <a:ext cx="1652875" cy="2002484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kern="0" dirty="0">
                  <a:solidFill>
                    <a:prstClr val="black"/>
                  </a:solidFill>
                  <a:latin typeface="Calibri" panose="020F0502020204030204"/>
                </a:rPr>
                <a:t>Platform-Specific</a:t>
              </a:r>
            </a:p>
            <a:p>
              <a:pPr algn="ctr"/>
              <a:r>
                <a:rPr lang="en-US" sz="1600" kern="0" dirty="0">
                  <a:solidFill>
                    <a:prstClr val="black"/>
                  </a:solidFill>
                  <a:latin typeface="Calibri" panose="020F0502020204030204"/>
                </a:rPr>
                <a:t>Goop</a:t>
              </a:r>
            </a:p>
          </p:txBody>
        </p:sp>
        <p:sp>
          <p:nvSpPr>
            <p:cNvPr id="6" name="Rectangle 13">
              <a:extLst>
                <a:ext uri="{FF2B5EF4-FFF2-40B4-BE49-F238E27FC236}">
                  <a16:creationId xmlns:a16="http://schemas.microsoft.com/office/drawing/2014/main" id="{321DBD3D-6762-9CA1-C421-F5E340D057F3}"/>
                </a:ext>
              </a:extLst>
            </p:cNvPr>
            <p:cNvSpPr/>
            <p:nvPr/>
          </p:nvSpPr>
          <p:spPr>
            <a:xfrm>
              <a:off x="2354653" y="1804840"/>
              <a:ext cx="2589082" cy="200248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kern="0" dirty="0">
                  <a:solidFill>
                    <a:prstClr val="black"/>
                  </a:solidFill>
                  <a:latin typeface="Calibri" panose="020F0502020204030204"/>
                </a:rPr>
                <a:t>Authorization and</a:t>
              </a:r>
            </a:p>
            <a:p>
              <a:pPr algn="ctr"/>
              <a:r>
                <a:rPr lang="en-US" sz="1600" kern="0" dirty="0">
                  <a:solidFill>
                    <a:prstClr val="black"/>
                  </a:solidFill>
                  <a:latin typeface="Calibri" panose="020F0502020204030204"/>
                </a:rPr>
                <a:t>iModel APIs</a:t>
              </a:r>
            </a:p>
            <a:p>
              <a:pPr algn="ctr"/>
              <a:r>
                <a:rPr lang="en-US" sz="1600" kern="0" dirty="0">
                  <a:solidFill>
                    <a:prstClr val="black"/>
                  </a:solidFill>
                  <a:latin typeface="Calibri" panose="020F0502020204030204"/>
                </a:rPr>
                <a:t>(C++)</a:t>
              </a:r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2C81A2ED-AB11-AFEC-87B1-B5A80C43D020}"/>
                </a:ext>
              </a:extLst>
            </p:cNvPr>
            <p:cNvSpPr/>
            <p:nvPr/>
          </p:nvSpPr>
          <p:spPr>
            <a:xfrm>
              <a:off x="2354096" y="3130258"/>
              <a:ext cx="2588963" cy="33855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algn="ctr"/>
              <a:r>
                <a:rPr lang="en-US" sz="1600" kern="0" dirty="0" err="1">
                  <a:solidFill>
                    <a:prstClr val="black"/>
                  </a:solidFill>
                  <a:latin typeface="Calibri" panose="020F0502020204030204"/>
                </a:rPr>
                <a:t>BeSQLite</a:t>
              </a:r>
              <a:r>
                <a:rPr lang="en-US" sz="1600" kern="0" dirty="0">
                  <a:solidFill>
                    <a:prstClr val="black"/>
                  </a:solidFill>
                  <a:latin typeface="Calibri" panose="020F0502020204030204"/>
                </a:rPr>
                <a:t> (C++)</a:t>
              </a: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770C44BE-3536-FA9D-D22C-C545D8BFA6AF}"/>
                </a:ext>
              </a:extLst>
            </p:cNvPr>
            <p:cNvSpPr/>
            <p:nvPr/>
          </p:nvSpPr>
          <p:spPr>
            <a:xfrm>
              <a:off x="2353976" y="2792697"/>
              <a:ext cx="2588962" cy="33855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algn="ctr"/>
              <a:r>
                <a:rPr lang="en-US" sz="1600" kern="0" err="1">
                  <a:solidFill>
                    <a:prstClr val="black"/>
                  </a:solidFill>
                  <a:latin typeface="Calibri" panose="020F0502020204030204"/>
                </a:rPr>
                <a:t>ECDb</a:t>
              </a:r>
              <a:r>
                <a:rPr lang="en-US" sz="1600" kern="0">
                  <a:solidFill>
                    <a:prstClr val="black"/>
                  </a:solidFill>
                  <a:latin typeface="Calibri" panose="020F0502020204030204"/>
                </a:rPr>
                <a:t> (C++)</a:t>
              </a: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2F0C709D-7665-56D5-B09F-B6DBE5F0E3A1}"/>
                </a:ext>
              </a:extLst>
            </p:cNvPr>
            <p:cNvSpPr/>
            <p:nvPr/>
          </p:nvSpPr>
          <p:spPr>
            <a:xfrm>
              <a:off x="2353855" y="2454164"/>
              <a:ext cx="2588962" cy="33855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algn="ctr"/>
              <a:r>
                <a:rPr lang="en-US" sz="1600" kern="0" err="1">
                  <a:solidFill>
                    <a:prstClr val="black"/>
                  </a:solidFill>
                  <a:latin typeface="Calibri" panose="020F0502020204030204"/>
                </a:rPr>
                <a:t>DgnPlatform</a:t>
              </a:r>
              <a:r>
                <a:rPr lang="en-US" sz="1600" kern="0">
                  <a:solidFill>
                    <a:prstClr val="black"/>
                  </a:solidFill>
                  <a:latin typeface="Calibri" panose="020F0502020204030204"/>
                </a:rPr>
                <a:t> (C++)</a:t>
              </a: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E1D9ED6E-5D9C-DFD6-79D8-EC5913D607CA}"/>
                </a:ext>
              </a:extLst>
            </p:cNvPr>
            <p:cNvSpPr/>
            <p:nvPr/>
          </p:nvSpPr>
          <p:spPr>
            <a:xfrm>
              <a:off x="2354097" y="3468770"/>
              <a:ext cx="2588963" cy="33855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algn="ctr"/>
              <a:r>
                <a:rPr lang="en-US" sz="1600" kern="0" dirty="0">
                  <a:solidFill>
                    <a:prstClr val="black"/>
                  </a:solidFill>
                  <a:latin typeface="Calibri" panose="020F0502020204030204"/>
                </a:rPr>
                <a:t>Bentley OS Abstraction (C++)</a:t>
              </a: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E3313024-76FD-76E0-53BA-6ED0B3B81763}"/>
                </a:ext>
              </a:extLst>
            </p:cNvPr>
            <p:cNvSpPr/>
            <p:nvPr/>
          </p:nvSpPr>
          <p:spPr>
            <a:xfrm>
              <a:off x="2353855" y="2149364"/>
              <a:ext cx="2588962" cy="33855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algn="ctr"/>
              <a:r>
                <a:rPr lang="en-US" sz="1600" kern="0" dirty="0">
                  <a:solidFill>
                    <a:prstClr val="black"/>
                  </a:solidFill>
                  <a:latin typeface="Calibri" panose="020F0502020204030204"/>
                </a:rPr>
                <a:t>Authorization (C++)</a:t>
              </a: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E6946110-9703-D601-D270-196B3462E649}"/>
                </a:ext>
              </a:extLst>
            </p:cNvPr>
            <p:cNvSpPr/>
            <p:nvPr/>
          </p:nvSpPr>
          <p:spPr>
            <a:xfrm>
              <a:off x="2353853" y="1811317"/>
              <a:ext cx="2588963" cy="33855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kern="0" dirty="0">
                  <a:solidFill>
                    <a:prstClr val="black"/>
                  </a:solidFill>
                  <a:latin typeface="Calibri" panose="020F0502020204030204"/>
                </a:rPr>
                <a:t>JavaScript Interop (C++)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B496F0-E098-C246-9C99-4F1CB9660EDA}"/>
                </a:ext>
              </a:extLst>
            </p:cNvPr>
            <p:cNvSpPr/>
            <p:nvPr/>
          </p:nvSpPr>
          <p:spPr>
            <a:xfrm>
              <a:off x="686221" y="1808274"/>
              <a:ext cx="710567" cy="1999050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wrap="square" rtlCol="0" anchor="ctr">
              <a:noAutofit/>
            </a:bodyPr>
            <a:lstStyle/>
            <a:p>
              <a:pPr algn="ctr"/>
              <a:r>
                <a:rPr lang="en-US" sz="1600" kern="0" dirty="0">
                  <a:solidFill>
                    <a:prstClr val="black"/>
                  </a:solidFill>
                  <a:latin typeface="Calibri" panose="020F0502020204030204"/>
                </a:rPr>
                <a:t>node.js</a:t>
              </a:r>
              <a:endParaRPr lang="en-US" dirty="0"/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D7DFE36F-7678-93A4-DF06-1187EE863C5A}"/>
                </a:ext>
              </a:extLst>
            </p:cNvPr>
            <p:cNvSpPr/>
            <p:nvPr/>
          </p:nvSpPr>
          <p:spPr>
            <a:xfrm>
              <a:off x="1412344" y="1809448"/>
              <a:ext cx="938945" cy="97988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sz="1400" kern="0" dirty="0">
                  <a:solidFill>
                    <a:prstClr val="black"/>
                  </a:solidFill>
                  <a:latin typeface="Calibri" panose="020F0502020204030204"/>
                </a:rPr>
                <a:t>V8</a:t>
              </a:r>
            </a:p>
            <a:p>
              <a:pPr algn="ctr"/>
              <a:r>
                <a:rPr lang="en-US" sz="1400" kern="0" dirty="0">
                  <a:solidFill>
                    <a:prstClr val="black"/>
                  </a:solidFill>
                  <a:latin typeface="Calibri" panose="020F0502020204030204"/>
                </a:rPr>
                <a:t>JavaScript</a:t>
              </a:r>
            </a:p>
            <a:p>
              <a:pPr algn="ctr"/>
              <a:r>
                <a:rPr lang="en-US" sz="1400" kern="0" dirty="0">
                  <a:solidFill>
                    <a:prstClr val="black"/>
                  </a:solidFill>
                  <a:latin typeface="Calibri" panose="020F0502020204030204"/>
                </a:rPr>
                <a:t>Engine</a:t>
              </a: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436A004F-AA6E-C83F-A73E-CA0399020E35}"/>
                </a:ext>
              </a:extLst>
            </p:cNvPr>
            <p:cNvSpPr/>
            <p:nvPr/>
          </p:nvSpPr>
          <p:spPr>
            <a:xfrm>
              <a:off x="1412345" y="2789330"/>
              <a:ext cx="938945" cy="101916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sz="1400" kern="0" dirty="0">
                  <a:solidFill>
                    <a:prstClr val="black"/>
                  </a:solidFill>
                  <a:latin typeface="Calibri" panose="020F0502020204030204"/>
                </a:rPr>
                <a:t>Events, I/O</a:t>
              </a:r>
            </a:p>
          </p:txBody>
        </p:sp>
      </p:grpSp>
      <p:sp>
        <p:nvSpPr>
          <p:cNvPr id="16" name="下箭头 16">
            <a:extLst>
              <a:ext uri="{FF2B5EF4-FFF2-40B4-BE49-F238E27FC236}">
                <a16:creationId xmlns:a16="http://schemas.microsoft.com/office/drawing/2014/main" id="{EE79475D-CAAA-21F8-7672-AF7812381803}"/>
              </a:ext>
            </a:extLst>
          </p:cNvPr>
          <p:cNvSpPr/>
          <p:nvPr/>
        </p:nvSpPr>
        <p:spPr>
          <a:xfrm>
            <a:off x="6259543" y="4670702"/>
            <a:ext cx="135315" cy="6690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60FF700-D4A5-F312-09E0-F19941D87C2B}"/>
              </a:ext>
            </a:extLst>
          </p:cNvPr>
          <p:cNvSpPr txBox="1"/>
          <p:nvPr/>
        </p:nvSpPr>
        <p:spPr>
          <a:xfrm>
            <a:off x="6357955" y="4786542"/>
            <a:ext cx="71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封装</a:t>
            </a:r>
          </a:p>
        </p:txBody>
      </p:sp>
      <p:sp>
        <p:nvSpPr>
          <p:cNvPr id="18" name="右箭头 18">
            <a:extLst>
              <a:ext uri="{FF2B5EF4-FFF2-40B4-BE49-F238E27FC236}">
                <a16:creationId xmlns:a16="http://schemas.microsoft.com/office/drawing/2014/main" id="{CF5CB0EF-E01A-7ED8-D9A9-099FAE216FDA}"/>
              </a:ext>
            </a:extLst>
          </p:cNvPr>
          <p:cNvSpPr/>
          <p:nvPr/>
        </p:nvSpPr>
        <p:spPr>
          <a:xfrm>
            <a:off x="8522993" y="3544799"/>
            <a:ext cx="897998" cy="89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1C231F3-DAA1-FCA9-0A4C-B2B3C7FF52B6}"/>
              </a:ext>
            </a:extLst>
          </p:cNvPr>
          <p:cNvSpPr txBox="1"/>
          <p:nvPr/>
        </p:nvSpPr>
        <p:spPr>
          <a:xfrm>
            <a:off x="3294822" y="3243387"/>
            <a:ext cx="71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封装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FB199453-D3F2-B5CE-DC7A-83F002975BE5}"/>
              </a:ext>
            </a:extLst>
          </p:cNvPr>
          <p:cNvSpPr/>
          <p:nvPr/>
        </p:nvSpPr>
        <p:spPr>
          <a:xfrm>
            <a:off x="9606917" y="3314682"/>
            <a:ext cx="1795396" cy="460233"/>
          </a:xfrm>
          <a:prstGeom prst="rect">
            <a:avLst/>
          </a:prstGeom>
          <a:solidFill>
            <a:srgbClr val="FFCD2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dirty="0" err="1">
                <a:solidFill>
                  <a:schemeClr val="tx2"/>
                </a:solidFill>
              </a:rPr>
              <a:t>imodel</a:t>
            </a:r>
            <a:r>
              <a:rPr lang="en-US" altLang="zh-CN" dirty="0">
                <a:solidFill>
                  <a:schemeClr val="tx2"/>
                </a:solidFill>
              </a:rPr>
              <a:t>-bank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6C28B663-6CEE-BE2C-E324-79D4C7E5FA2E}"/>
              </a:ext>
            </a:extLst>
          </p:cNvPr>
          <p:cNvSpPr/>
          <p:nvPr/>
        </p:nvSpPr>
        <p:spPr>
          <a:xfrm>
            <a:off x="169665" y="3379264"/>
            <a:ext cx="2894750" cy="460233"/>
          </a:xfrm>
          <a:prstGeom prst="rect">
            <a:avLst/>
          </a:prstGeom>
          <a:solidFill>
            <a:srgbClr val="FFCD2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err="1">
                <a:solidFill>
                  <a:schemeClr val="tx2"/>
                </a:solidFill>
              </a:rPr>
              <a:t>imodel</a:t>
            </a:r>
            <a:r>
              <a:rPr lang="en-US" dirty="0">
                <a:solidFill>
                  <a:schemeClr val="tx2"/>
                </a:solidFill>
              </a:rPr>
              <a:t>-bridge-framework</a:t>
            </a:r>
          </a:p>
        </p:txBody>
      </p:sp>
      <p:sp>
        <p:nvSpPr>
          <p:cNvPr id="22" name="左箭头 22">
            <a:extLst>
              <a:ext uri="{FF2B5EF4-FFF2-40B4-BE49-F238E27FC236}">
                <a16:creationId xmlns:a16="http://schemas.microsoft.com/office/drawing/2014/main" id="{3F2FC9A4-AD39-2714-6DDF-8DF58C4F0D42}"/>
              </a:ext>
            </a:extLst>
          </p:cNvPr>
          <p:cNvSpPr/>
          <p:nvPr/>
        </p:nvSpPr>
        <p:spPr>
          <a:xfrm>
            <a:off x="3211899" y="3580678"/>
            <a:ext cx="784946" cy="1025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64EA648-4E80-7B9F-9965-1B78501DE094}"/>
              </a:ext>
            </a:extLst>
          </p:cNvPr>
          <p:cNvSpPr txBox="1"/>
          <p:nvPr/>
        </p:nvSpPr>
        <p:spPr>
          <a:xfrm>
            <a:off x="8657389" y="3243387"/>
            <a:ext cx="71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封装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2E00C08-2DBD-AAEB-9B8A-3CB163626FA2}"/>
              </a:ext>
            </a:extLst>
          </p:cNvPr>
          <p:cNvSpPr txBox="1"/>
          <p:nvPr/>
        </p:nvSpPr>
        <p:spPr>
          <a:xfrm>
            <a:off x="5497160" y="2139534"/>
            <a:ext cx="200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iModelCore</a:t>
            </a:r>
            <a:r>
              <a:rPr lang="en-US" altLang="zh-CN" dirty="0"/>
              <a:t>(C++)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CF6D8FA-4AB9-D706-E1FD-E020F94F9DB5}"/>
              </a:ext>
            </a:extLst>
          </p:cNvPr>
          <p:cNvSpPr txBox="1"/>
          <p:nvPr/>
        </p:nvSpPr>
        <p:spPr>
          <a:xfrm>
            <a:off x="9733605" y="2904833"/>
            <a:ext cx="1717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iTwin</a:t>
            </a:r>
            <a:r>
              <a:rPr lang="zh-CN" altLang="en-US" dirty="0"/>
              <a:t>核心服务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54B1532-E2F4-D75F-7BD5-5DD760C0ACCC}"/>
              </a:ext>
            </a:extLst>
          </p:cNvPr>
          <p:cNvSpPr txBox="1"/>
          <p:nvPr/>
        </p:nvSpPr>
        <p:spPr>
          <a:xfrm>
            <a:off x="5022105" y="6104936"/>
            <a:ext cx="295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iModel</a:t>
            </a:r>
            <a:r>
              <a:rPr lang="zh-CN" altLang="en-US" dirty="0"/>
              <a:t>读写，支持版本管理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CA4D980-B8A4-6195-9D93-FB87216819C1}"/>
              </a:ext>
            </a:extLst>
          </p:cNvPr>
          <p:cNvSpPr txBox="1"/>
          <p:nvPr/>
        </p:nvSpPr>
        <p:spPr>
          <a:xfrm>
            <a:off x="237311" y="3933193"/>
            <a:ext cx="291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其他数据格式导入</a:t>
            </a:r>
            <a:r>
              <a:rPr lang="en-US" altLang="zh-CN" dirty="0" err="1"/>
              <a:t>iModel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8169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AB464B-3A74-822A-F95E-BF47AB94D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98" y="230389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 err="1"/>
              <a:t>iModelDb</a:t>
            </a:r>
            <a:endParaRPr lang="zh-CN" altLang="en-US" dirty="0"/>
          </a:p>
        </p:txBody>
      </p:sp>
      <p:pic>
        <p:nvPicPr>
          <p:cNvPr id="3" name="Picture 6" descr="C:\Users\CASEY~1.MUL\AppData\Local\Temp\SNAGHTML1ffe7ca.PNG">
            <a:extLst>
              <a:ext uri="{FF2B5EF4-FFF2-40B4-BE49-F238E27FC236}">
                <a16:creationId xmlns:a16="http://schemas.microsoft.com/office/drawing/2014/main" id="{B6355036-67F4-1E64-30F6-B714E1B59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311" y="1089087"/>
            <a:ext cx="1883640" cy="8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3C74F01-424D-91AF-2727-AEE448E7CB96}"/>
              </a:ext>
            </a:extLst>
          </p:cNvPr>
          <p:cNvSpPr txBox="1"/>
          <p:nvPr/>
        </p:nvSpPr>
        <p:spPr>
          <a:xfrm>
            <a:off x="696287" y="1170273"/>
            <a:ext cx="10570128" cy="1172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 err="1"/>
              <a:t>iModelDb</a:t>
            </a:r>
            <a:r>
              <a:rPr lang="zh-CN" altLang="en-US" sz="1200" dirty="0"/>
              <a:t>是描述不同存储形式的</a:t>
            </a:r>
            <a:r>
              <a:rPr lang="en-US" altLang="zh-CN" sz="1200" dirty="0"/>
              <a:t>SQLite</a:t>
            </a:r>
            <a:r>
              <a:rPr lang="zh-CN" altLang="en-US" sz="1200" dirty="0"/>
              <a:t>数据库</a:t>
            </a:r>
            <a:endParaRPr lang="en-US" altLang="zh-CN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/>
              <a:t>BIS</a:t>
            </a:r>
            <a:r>
              <a:rPr lang="zh-CN" altLang="en-US" sz="1200" dirty="0"/>
              <a:t>既是工程数据定义格式，也是描述数据、</a:t>
            </a:r>
            <a:r>
              <a:rPr lang="en-US" altLang="zh-CN" sz="1200" dirty="0"/>
              <a:t>SQLite</a:t>
            </a:r>
            <a:r>
              <a:rPr lang="zh-CN" altLang="en-US" sz="1200" dirty="0"/>
              <a:t>表、字段如何映射的描述文件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数据库表设计专利：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en-US" altLang="zh-CN" sz="1200" dirty="0"/>
              <a:t>US10970316-Maintaining a class hierarchy of an object-oriented data model using shared columns and or overflow tables</a:t>
            </a:r>
            <a:endParaRPr lang="zh-CN" altLang="en-US" sz="1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EE77FE9-8364-CD94-D4CE-BC91A91B0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4"/>
          <a:stretch/>
        </p:blipFill>
        <p:spPr bwMode="auto">
          <a:xfrm>
            <a:off x="2871173" y="2423639"/>
            <a:ext cx="5804052" cy="347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4F709C7-F945-3D11-8C09-AC1E1CA9B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577" y="6114842"/>
            <a:ext cx="4233243" cy="61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62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2B543-2FA6-1AD8-FDB1-CE5677154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64" y="450523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 err="1"/>
              <a:t>iModelDb</a:t>
            </a:r>
            <a:r>
              <a:rPr lang="zh-CN" altLang="en-US" dirty="0"/>
              <a:t>存储形式</a:t>
            </a: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4A1DAE31-132E-9876-1336-84D0A67F20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266261"/>
              </p:ext>
            </p:extLst>
          </p:nvPr>
        </p:nvGraphicFramePr>
        <p:xfrm>
          <a:off x="356605" y="1253864"/>
          <a:ext cx="11452554" cy="193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1312">
                  <a:extLst>
                    <a:ext uri="{9D8B030D-6E8A-4147-A177-3AD203B41FA5}">
                      <a16:colId xmlns:a16="http://schemas.microsoft.com/office/drawing/2014/main" val="2470554192"/>
                    </a:ext>
                  </a:extLst>
                </a:gridCol>
                <a:gridCol w="4006138">
                  <a:extLst>
                    <a:ext uri="{9D8B030D-6E8A-4147-A177-3AD203B41FA5}">
                      <a16:colId xmlns:a16="http://schemas.microsoft.com/office/drawing/2014/main" val="2902734084"/>
                    </a:ext>
                  </a:extLst>
                </a:gridCol>
                <a:gridCol w="5515104">
                  <a:extLst>
                    <a:ext uri="{9D8B030D-6E8A-4147-A177-3AD203B41FA5}">
                      <a16:colId xmlns:a16="http://schemas.microsoft.com/office/drawing/2014/main" val="1181589668"/>
                    </a:ext>
                  </a:extLst>
                </a:gridCol>
              </a:tblGrid>
              <a:tr h="2581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+mn-ea"/>
                          <a:ea typeface="+mn-ea"/>
                        </a:rPr>
                        <a:t>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+mn-ea"/>
                          <a:ea typeface="+mn-ea"/>
                        </a:rPr>
                        <a:t>存储形式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+mn-ea"/>
                          <a:ea typeface="+mn-ea"/>
                        </a:rPr>
                        <a:t>功能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702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n-ea"/>
                          <a:ea typeface="+mn-ea"/>
                        </a:rPr>
                        <a:t>Snapshot</a:t>
                      </a:r>
                      <a:r>
                        <a:rPr lang="zh-CN" altLang="en-US" sz="1400" dirty="0">
                          <a:latin typeface="+mn-ea"/>
                          <a:ea typeface="+mn-ea"/>
                        </a:rPr>
                        <a:t>快照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n-ea"/>
                          <a:ea typeface="+mn-ea"/>
                        </a:rPr>
                        <a:t>SQLite</a:t>
                      </a:r>
                      <a:r>
                        <a:rPr lang="zh-CN" altLang="en-US" sz="1400" dirty="0">
                          <a:latin typeface="+mn-ea"/>
                          <a:ea typeface="+mn-ea"/>
                        </a:rPr>
                        <a:t>文件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+mn-ea"/>
                          <a:ea typeface="+mn-ea"/>
                        </a:rPr>
                        <a:t>只读</a:t>
                      </a:r>
                      <a:endParaRPr lang="en-US" altLang="zh-CN" sz="1400" dirty="0">
                        <a:latin typeface="+mn-ea"/>
                        <a:ea typeface="+mn-ea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265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Briefcases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n-ea"/>
                          <a:ea typeface="+mn-ea"/>
                        </a:rPr>
                        <a:t>SQLite</a:t>
                      </a:r>
                      <a:r>
                        <a:rPr lang="zh-CN" altLang="en-US" sz="1400" dirty="0">
                          <a:latin typeface="+mn-ea"/>
                          <a:ea typeface="+mn-ea"/>
                        </a:rPr>
                        <a:t>文件 </a:t>
                      </a:r>
                      <a:r>
                        <a:rPr lang="en-US" altLang="zh-CN" sz="1400" dirty="0">
                          <a:latin typeface="+mn-ea"/>
                          <a:ea typeface="+mn-ea"/>
                        </a:rPr>
                        <a:t>+ Changesets</a:t>
                      </a:r>
                      <a:r>
                        <a:rPr lang="zh-CN" altLang="en-US" sz="1400" dirty="0">
                          <a:latin typeface="+mn-ea"/>
                          <a:ea typeface="+mn-ea"/>
                        </a:rPr>
                        <a:t>二进制文件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+mn-ea"/>
                          <a:ea typeface="+mn-ea"/>
                        </a:rPr>
                        <a:t>与</a:t>
                      </a:r>
                      <a:r>
                        <a:rPr lang="en-US" altLang="zh-CN" sz="1400" dirty="0" err="1">
                          <a:latin typeface="+mn-ea"/>
                          <a:ea typeface="+mn-ea"/>
                        </a:rPr>
                        <a:t>iModelHub</a:t>
                      </a:r>
                      <a:r>
                        <a:rPr lang="zh-CN" altLang="en-US" sz="1400" dirty="0">
                          <a:latin typeface="+mn-ea"/>
                          <a:ea typeface="+mn-ea"/>
                        </a:rPr>
                        <a:t>同步，支持变更</a:t>
                      </a:r>
                      <a:endParaRPr lang="en-US" altLang="zh-CN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465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+mn-ea"/>
                          <a:ea typeface="+mn-ea"/>
                        </a:rPr>
                        <a:t>对象存储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n-ea"/>
                          <a:ea typeface="+mn-ea"/>
                        </a:rPr>
                        <a:t>SQLite</a:t>
                      </a:r>
                      <a:r>
                        <a:rPr lang="zh-CN" altLang="en-US" sz="1400" dirty="0">
                          <a:latin typeface="+mn-ea"/>
                          <a:ea typeface="+mn-ea"/>
                        </a:rPr>
                        <a:t>数据库，使用对象存储保存数据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dirty="0" err="1">
                          <a:latin typeface="+mn-ea"/>
                          <a:ea typeface="+mn-ea"/>
                        </a:rPr>
                        <a:t>iModelHub</a:t>
                      </a:r>
                      <a:r>
                        <a:rPr lang="zh-CN" altLang="en-US" sz="1400" dirty="0">
                          <a:latin typeface="+mn-ea"/>
                          <a:ea typeface="+mn-ea"/>
                        </a:rPr>
                        <a:t>云端存储形式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429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+mn-ea"/>
                          <a:ea typeface="+mn-ea"/>
                        </a:rPr>
                        <a:t>Changesets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+mn-ea"/>
                          <a:ea typeface="+mn-ea"/>
                        </a:rPr>
                        <a:t>基线</a:t>
                      </a:r>
                      <a:r>
                        <a:rPr lang="en-US" altLang="zh-CN" sz="1400" dirty="0">
                          <a:latin typeface="+mn-ea"/>
                          <a:ea typeface="+mn-ea"/>
                        </a:rPr>
                        <a:t>SQLite</a:t>
                      </a:r>
                      <a:r>
                        <a:rPr lang="zh-CN" altLang="en-US" sz="1400" dirty="0">
                          <a:latin typeface="+mn-ea"/>
                          <a:ea typeface="+mn-ea"/>
                        </a:rPr>
                        <a:t>文件 </a:t>
                      </a:r>
                      <a:r>
                        <a:rPr lang="en-US" altLang="zh-CN" sz="1400" dirty="0">
                          <a:latin typeface="+mn-ea"/>
                          <a:ea typeface="+mn-ea"/>
                        </a:rPr>
                        <a:t>+ Changesets</a:t>
                      </a:r>
                      <a:r>
                        <a:rPr lang="zh-CN" altLang="en-US" sz="1400" dirty="0">
                          <a:latin typeface="+mn-ea"/>
                          <a:ea typeface="+mn-ea"/>
                        </a:rPr>
                        <a:t>二进制文件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dirty="0" err="1">
                          <a:latin typeface="+mn-ea"/>
                          <a:ea typeface="+mn-ea"/>
                        </a:rPr>
                        <a:t>iTwin</a:t>
                      </a:r>
                      <a:r>
                        <a:rPr lang="en-US" altLang="zh-CN" sz="14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altLang="zh-CN" sz="1400" dirty="0" err="1">
                          <a:latin typeface="+mn-ea"/>
                          <a:ea typeface="+mn-ea"/>
                        </a:rPr>
                        <a:t>iModelBank</a:t>
                      </a:r>
                      <a:r>
                        <a:rPr lang="en-US" altLang="zh-CN" sz="1400" dirty="0">
                          <a:latin typeface="+mn-ea"/>
                          <a:ea typeface="+mn-ea"/>
                        </a:rPr>
                        <a:t>)</a:t>
                      </a:r>
                      <a:r>
                        <a:rPr lang="zh-CN" altLang="en-US" sz="1400" dirty="0">
                          <a:latin typeface="+mn-ea"/>
                          <a:ea typeface="+mn-ea"/>
                        </a:rPr>
                        <a:t>存储形式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826260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6EC358C8-0375-5A84-EC34-D1AF9B297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33" y="3412930"/>
            <a:ext cx="4776627" cy="43063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FB2F54A-8FEC-CDC5-B97D-B5F538FB5266}"/>
              </a:ext>
            </a:extLst>
          </p:cNvPr>
          <p:cNvSpPr txBox="1"/>
          <p:nvPr/>
        </p:nvSpPr>
        <p:spPr>
          <a:xfrm>
            <a:off x="834828" y="3773654"/>
            <a:ext cx="3891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https://www.sqlite.org/session.html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4671671-1D53-9C33-F6DC-85DB3EA1E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551" y="3434850"/>
            <a:ext cx="4545689" cy="40871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59988B5-9279-1C2D-8B55-6818BAB99A11}"/>
              </a:ext>
            </a:extLst>
          </p:cNvPr>
          <p:cNvSpPr txBox="1"/>
          <p:nvPr/>
        </p:nvSpPr>
        <p:spPr>
          <a:xfrm>
            <a:off x="5921667" y="3761354"/>
            <a:ext cx="5921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https://sqlite.org/cloudsqlite/doc/trunk/www/index.wiki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388AD81-F6DD-6AC2-3950-57A36C52834B}"/>
              </a:ext>
            </a:extLst>
          </p:cNvPr>
          <p:cNvSpPr/>
          <p:nvPr/>
        </p:nvSpPr>
        <p:spPr>
          <a:xfrm>
            <a:off x="2218848" y="5959524"/>
            <a:ext cx="838899" cy="226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ver1</a:t>
            </a:r>
            <a:endParaRPr lang="zh-CN" altLang="en-US" sz="1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8A088B7-8AAA-6D4E-BF1D-AF218B5919D4}"/>
              </a:ext>
            </a:extLst>
          </p:cNvPr>
          <p:cNvSpPr/>
          <p:nvPr/>
        </p:nvSpPr>
        <p:spPr>
          <a:xfrm>
            <a:off x="2218847" y="5545451"/>
            <a:ext cx="838899" cy="226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ver2</a:t>
            </a:r>
            <a:endParaRPr lang="zh-CN" altLang="en-US" sz="1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F6454B7-48ED-A166-F964-CF2428EA16A4}"/>
              </a:ext>
            </a:extLst>
          </p:cNvPr>
          <p:cNvSpPr/>
          <p:nvPr/>
        </p:nvSpPr>
        <p:spPr>
          <a:xfrm>
            <a:off x="2218846" y="5111912"/>
            <a:ext cx="838899" cy="226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ver2</a:t>
            </a:r>
            <a:endParaRPr lang="zh-CN" altLang="en-US" sz="1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CBC3EE6-592F-FCE7-68E0-012C3C71E4B0}"/>
              </a:ext>
            </a:extLst>
          </p:cNvPr>
          <p:cNvSpPr/>
          <p:nvPr/>
        </p:nvSpPr>
        <p:spPr>
          <a:xfrm>
            <a:off x="2218846" y="6363375"/>
            <a:ext cx="838899" cy="226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Baseline</a:t>
            </a:r>
            <a:endParaRPr lang="zh-CN" altLang="en-US" sz="1400" dirty="0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DF9293A-CED5-32EF-59B6-E4703A7994C4}"/>
              </a:ext>
            </a:extLst>
          </p:cNvPr>
          <p:cNvCxnSpPr>
            <a:stCxn id="11" idx="0"/>
            <a:endCxn id="8" idx="2"/>
          </p:cNvCxnSpPr>
          <p:nvPr/>
        </p:nvCxnSpPr>
        <p:spPr>
          <a:xfrm flipV="1">
            <a:off x="2638296" y="6186027"/>
            <a:ext cx="2" cy="177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D5E7D4E1-4F63-85CD-3731-2CA8D7702D92}"/>
              </a:ext>
            </a:extLst>
          </p:cNvPr>
          <p:cNvCxnSpPr>
            <a:stCxn id="8" idx="0"/>
            <a:endCxn id="9" idx="2"/>
          </p:cNvCxnSpPr>
          <p:nvPr/>
        </p:nvCxnSpPr>
        <p:spPr>
          <a:xfrm flipH="1" flipV="1">
            <a:off x="2638297" y="5771954"/>
            <a:ext cx="1" cy="187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F14EF01D-BCF9-44D2-D9D2-30A5B56C94F4}"/>
              </a:ext>
            </a:extLst>
          </p:cNvPr>
          <p:cNvCxnSpPr>
            <a:stCxn id="9" idx="0"/>
            <a:endCxn id="10" idx="2"/>
          </p:cNvCxnSpPr>
          <p:nvPr/>
        </p:nvCxnSpPr>
        <p:spPr>
          <a:xfrm flipH="1" flipV="1">
            <a:off x="2638296" y="5338415"/>
            <a:ext cx="1" cy="207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B7B98408-C6BF-5257-219A-666C90CCB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28" y="4392558"/>
            <a:ext cx="3975851" cy="4892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E4714DE-4F20-085F-1314-A4F4C93EA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8513" y="4753508"/>
            <a:ext cx="9048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61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E1721-94EA-A626-FD43-75687F9CA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98" y="569056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 err="1"/>
              <a:t>iModel</a:t>
            </a:r>
            <a:r>
              <a:rPr lang="zh-CN" altLang="en-US" dirty="0"/>
              <a:t>数据库逻辑层次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9C6801D-B5F1-45F4-97AF-29E789F706CB}"/>
              </a:ext>
            </a:extLst>
          </p:cNvPr>
          <p:cNvSpPr/>
          <p:nvPr/>
        </p:nvSpPr>
        <p:spPr>
          <a:xfrm>
            <a:off x="4192598" y="1554294"/>
            <a:ext cx="1543575" cy="595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iModel</a:t>
            </a: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94476A4-2DAF-87CC-CF25-52115B0561D3}"/>
              </a:ext>
            </a:extLst>
          </p:cNvPr>
          <p:cNvSpPr/>
          <p:nvPr/>
        </p:nvSpPr>
        <p:spPr>
          <a:xfrm>
            <a:off x="875654" y="2745530"/>
            <a:ext cx="1543575" cy="595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Subject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F556F3E-D5B4-C6F1-B200-F85DFBA1CF72}"/>
              </a:ext>
            </a:extLst>
          </p:cNvPr>
          <p:cNvSpPr/>
          <p:nvPr/>
        </p:nvSpPr>
        <p:spPr>
          <a:xfrm>
            <a:off x="4192599" y="2745530"/>
            <a:ext cx="1543575" cy="595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Subject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C0F53F1-CE10-087A-F34D-80954C14F6C8}"/>
              </a:ext>
            </a:extLst>
          </p:cNvPr>
          <p:cNvSpPr/>
          <p:nvPr/>
        </p:nvSpPr>
        <p:spPr>
          <a:xfrm>
            <a:off x="7509544" y="2745530"/>
            <a:ext cx="1543575" cy="595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Subject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6A40545B-BFDE-5289-C9FA-58D6E5908548}"/>
              </a:ext>
            </a:extLst>
          </p:cNvPr>
          <p:cNvSpPr/>
          <p:nvPr/>
        </p:nvSpPr>
        <p:spPr>
          <a:xfrm>
            <a:off x="614277" y="4082866"/>
            <a:ext cx="1543575" cy="595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……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16434460-BB01-DF34-80F1-7F0EF98D19C9}"/>
              </a:ext>
            </a:extLst>
          </p:cNvPr>
          <p:cNvSpPr/>
          <p:nvPr/>
        </p:nvSpPr>
        <p:spPr>
          <a:xfrm>
            <a:off x="2968546" y="4082866"/>
            <a:ext cx="1543575" cy="595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8205D309-3CD4-5DB3-0F87-1D28D807E99F}"/>
              </a:ext>
            </a:extLst>
          </p:cNvPr>
          <p:cNvSpPr/>
          <p:nvPr/>
        </p:nvSpPr>
        <p:spPr>
          <a:xfrm>
            <a:off x="7677084" y="4082866"/>
            <a:ext cx="1543575" cy="595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……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18D0F55E-D435-9A14-E1D6-05E6B7DC08AE}"/>
              </a:ext>
            </a:extLst>
          </p:cNvPr>
          <p:cNvSpPr/>
          <p:nvPr/>
        </p:nvSpPr>
        <p:spPr>
          <a:xfrm>
            <a:off x="1159078" y="5558991"/>
            <a:ext cx="1543575" cy="595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Element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AE894B07-C54D-8082-24A8-CB4D5C5A6590}"/>
              </a:ext>
            </a:extLst>
          </p:cNvPr>
          <p:cNvSpPr/>
          <p:nvPr/>
        </p:nvSpPr>
        <p:spPr>
          <a:xfrm>
            <a:off x="3868723" y="5558991"/>
            <a:ext cx="1543575" cy="595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Element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915D749F-1B46-5E82-C713-CB0F76D7C66A}"/>
              </a:ext>
            </a:extLst>
          </p:cNvPr>
          <p:cNvSpPr/>
          <p:nvPr/>
        </p:nvSpPr>
        <p:spPr>
          <a:xfrm>
            <a:off x="6578368" y="5558991"/>
            <a:ext cx="1543575" cy="595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Element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794AC386-FB3B-CBA3-2FF2-4F249B2DB295}"/>
              </a:ext>
            </a:extLst>
          </p:cNvPr>
          <p:cNvSpPr/>
          <p:nvPr/>
        </p:nvSpPr>
        <p:spPr>
          <a:xfrm>
            <a:off x="5322815" y="4082866"/>
            <a:ext cx="1543575" cy="595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cxnSp>
        <p:nvCxnSpPr>
          <p:cNvPr id="14" name="Straight Arrow Connector 17">
            <a:extLst>
              <a:ext uri="{FF2B5EF4-FFF2-40B4-BE49-F238E27FC236}">
                <a16:creationId xmlns:a16="http://schemas.microsoft.com/office/drawing/2014/main" id="{C34AB79B-0E21-4C1E-1AF2-AC6F77BC4111}"/>
              </a:ext>
            </a:extLst>
          </p:cNvPr>
          <p:cNvCxnSpPr>
            <a:stCxn id="3" idx="1"/>
          </p:cNvCxnSpPr>
          <p:nvPr/>
        </p:nvCxnSpPr>
        <p:spPr>
          <a:xfrm flipH="1">
            <a:off x="2419229" y="1852104"/>
            <a:ext cx="1773369" cy="893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9">
            <a:extLst>
              <a:ext uri="{FF2B5EF4-FFF2-40B4-BE49-F238E27FC236}">
                <a16:creationId xmlns:a16="http://schemas.microsoft.com/office/drawing/2014/main" id="{B7D7956C-C313-7D2E-A5EE-78C13AFFEAB2}"/>
              </a:ext>
            </a:extLst>
          </p:cNvPr>
          <p:cNvCxnSpPr>
            <a:stCxn id="3" idx="2"/>
            <a:endCxn id="5" idx="0"/>
          </p:cNvCxnSpPr>
          <p:nvPr/>
        </p:nvCxnSpPr>
        <p:spPr>
          <a:xfrm>
            <a:off x="4964386" y="2149913"/>
            <a:ext cx="1" cy="595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21">
            <a:extLst>
              <a:ext uri="{FF2B5EF4-FFF2-40B4-BE49-F238E27FC236}">
                <a16:creationId xmlns:a16="http://schemas.microsoft.com/office/drawing/2014/main" id="{50E4675A-20FC-37F2-053E-2C0C6661F6F6}"/>
              </a:ext>
            </a:extLst>
          </p:cNvPr>
          <p:cNvCxnSpPr>
            <a:stCxn id="3" idx="3"/>
          </p:cNvCxnSpPr>
          <p:nvPr/>
        </p:nvCxnSpPr>
        <p:spPr>
          <a:xfrm>
            <a:off x="5736173" y="1852104"/>
            <a:ext cx="1773371" cy="893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25">
            <a:extLst>
              <a:ext uri="{FF2B5EF4-FFF2-40B4-BE49-F238E27FC236}">
                <a16:creationId xmlns:a16="http://schemas.microsoft.com/office/drawing/2014/main" id="{538BF898-3C20-3F08-9B18-8B8E703739E8}"/>
              </a:ext>
            </a:extLst>
          </p:cNvPr>
          <p:cNvCxnSpPr>
            <a:stCxn id="5" idx="2"/>
            <a:endCxn id="8" idx="0"/>
          </p:cNvCxnSpPr>
          <p:nvPr/>
        </p:nvCxnSpPr>
        <p:spPr>
          <a:xfrm flipH="1">
            <a:off x="3740334" y="3341149"/>
            <a:ext cx="1224053" cy="741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7">
            <a:extLst>
              <a:ext uri="{FF2B5EF4-FFF2-40B4-BE49-F238E27FC236}">
                <a16:creationId xmlns:a16="http://schemas.microsoft.com/office/drawing/2014/main" id="{0EE68D35-F6D5-C11F-21EB-3C1F0CD53835}"/>
              </a:ext>
            </a:extLst>
          </p:cNvPr>
          <p:cNvCxnSpPr>
            <a:stCxn id="5" idx="2"/>
            <a:endCxn id="13" idx="0"/>
          </p:cNvCxnSpPr>
          <p:nvPr/>
        </p:nvCxnSpPr>
        <p:spPr>
          <a:xfrm>
            <a:off x="4964387" y="3341149"/>
            <a:ext cx="1130216" cy="741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29">
            <a:extLst>
              <a:ext uri="{FF2B5EF4-FFF2-40B4-BE49-F238E27FC236}">
                <a16:creationId xmlns:a16="http://schemas.microsoft.com/office/drawing/2014/main" id="{A650A0D2-CFBA-EA78-3740-3A2B64302351}"/>
              </a:ext>
            </a:extLst>
          </p:cNvPr>
          <p:cNvCxnSpPr>
            <a:stCxn id="4" idx="2"/>
            <a:endCxn id="7" idx="0"/>
          </p:cNvCxnSpPr>
          <p:nvPr/>
        </p:nvCxnSpPr>
        <p:spPr>
          <a:xfrm flipH="1">
            <a:off x="1386065" y="3341149"/>
            <a:ext cx="261377" cy="741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31">
            <a:extLst>
              <a:ext uri="{FF2B5EF4-FFF2-40B4-BE49-F238E27FC236}">
                <a16:creationId xmlns:a16="http://schemas.microsoft.com/office/drawing/2014/main" id="{8E3C8B7A-F7D8-3B9B-6980-AEC858A0BC62}"/>
              </a:ext>
            </a:extLst>
          </p:cNvPr>
          <p:cNvCxnSpPr>
            <a:stCxn id="6" idx="2"/>
            <a:endCxn id="9" idx="0"/>
          </p:cNvCxnSpPr>
          <p:nvPr/>
        </p:nvCxnSpPr>
        <p:spPr>
          <a:xfrm>
            <a:off x="8281332" y="3341149"/>
            <a:ext cx="167540" cy="741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33">
            <a:extLst>
              <a:ext uri="{FF2B5EF4-FFF2-40B4-BE49-F238E27FC236}">
                <a16:creationId xmlns:a16="http://schemas.microsoft.com/office/drawing/2014/main" id="{165FFF26-6FD4-A7E7-BAC3-72BCCE148CDD}"/>
              </a:ext>
            </a:extLst>
          </p:cNvPr>
          <p:cNvCxnSpPr>
            <a:endCxn id="10" idx="0"/>
          </p:cNvCxnSpPr>
          <p:nvPr/>
        </p:nvCxnSpPr>
        <p:spPr>
          <a:xfrm flipH="1">
            <a:off x="1930866" y="4678485"/>
            <a:ext cx="1792069" cy="880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35">
            <a:extLst>
              <a:ext uri="{FF2B5EF4-FFF2-40B4-BE49-F238E27FC236}">
                <a16:creationId xmlns:a16="http://schemas.microsoft.com/office/drawing/2014/main" id="{3D9B0323-A0A5-1A35-4966-27984F259E77}"/>
              </a:ext>
            </a:extLst>
          </p:cNvPr>
          <p:cNvCxnSpPr>
            <a:stCxn id="8" idx="2"/>
            <a:endCxn id="11" idx="0"/>
          </p:cNvCxnSpPr>
          <p:nvPr/>
        </p:nvCxnSpPr>
        <p:spPr>
          <a:xfrm>
            <a:off x="3740334" y="4678485"/>
            <a:ext cx="900177" cy="880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37">
            <a:extLst>
              <a:ext uri="{FF2B5EF4-FFF2-40B4-BE49-F238E27FC236}">
                <a16:creationId xmlns:a16="http://schemas.microsoft.com/office/drawing/2014/main" id="{6F638198-351D-5F15-3C7D-C0C5FF1E50E5}"/>
              </a:ext>
            </a:extLst>
          </p:cNvPr>
          <p:cNvCxnSpPr>
            <a:stCxn id="13" idx="2"/>
            <a:endCxn id="12" idx="0"/>
          </p:cNvCxnSpPr>
          <p:nvPr/>
        </p:nvCxnSpPr>
        <p:spPr>
          <a:xfrm>
            <a:off x="6094603" y="4678485"/>
            <a:ext cx="1255553" cy="880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5">
            <a:extLst>
              <a:ext uri="{FF2B5EF4-FFF2-40B4-BE49-F238E27FC236}">
                <a16:creationId xmlns:a16="http://schemas.microsoft.com/office/drawing/2014/main" id="{3CF00EC1-88E8-502B-3826-AC27D677B9E3}"/>
              </a:ext>
            </a:extLst>
          </p:cNvPr>
          <p:cNvSpPr/>
          <p:nvPr/>
        </p:nvSpPr>
        <p:spPr>
          <a:xfrm>
            <a:off x="9863812" y="1554293"/>
            <a:ext cx="1543575" cy="59561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iModel</a:t>
            </a:r>
            <a:endParaRPr lang="en-US" dirty="0"/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716A34B0-9C40-A4A9-4662-013FC78034AB}"/>
              </a:ext>
            </a:extLst>
          </p:cNvPr>
          <p:cNvSpPr/>
          <p:nvPr/>
        </p:nvSpPr>
        <p:spPr>
          <a:xfrm>
            <a:off x="9863812" y="4082865"/>
            <a:ext cx="1543575" cy="59561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787364FB-9C7C-5577-44FC-0D79A58C143B}"/>
              </a:ext>
            </a:extLst>
          </p:cNvPr>
          <p:cNvSpPr/>
          <p:nvPr/>
        </p:nvSpPr>
        <p:spPr>
          <a:xfrm>
            <a:off x="9863813" y="5558991"/>
            <a:ext cx="1543575" cy="59561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Element</a:t>
            </a: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569A9036-070B-3E56-EA41-F932A3ABB1E9}"/>
              </a:ext>
            </a:extLst>
          </p:cNvPr>
          <p:cNvCxnSpPr>
            <a:stCxn id="25" idx="2"/>
            <a:endCxn id="26" idx="0"/>
          </p:cNvCxnSpPr>
          <p:nvPr/>
        </p:nvCxnSpPr>
        <p:spPr>
          <a:xfrm>
            <a:off x="10635600" y="4678484"/>
            <a:ext cx="1" cy="880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Rectangle 7">
            <a:extLst>
              <a:ext uri="{FF2B5EF4-FFF2-40B4-BE49-F238E27FC236}">
                <a16:creationId xmlns:a16="http://schemas.microsoft.com/office/drawing/2014/main" id="{03CFC6D6-1931-14E5-BE97-9939EB4780F7}"/>
              </a:ext>
            </a:extLst>
          </p:cNvPr>
          <p:cNvSpPr/>
          <p:nvPr/>
        </p:nvSpPr>
        <p:spPr>
          <a:xfrm>
            <a:off x="9863812" y="2745529"/>
            <a:ext cx="1543575" cy="59561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Subject</a:t>
            </a:r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BF2B258F-A321-7834-4B1B-A0652B6D26F8}"/>
              </a:ext>
            </a:extLst>
          </p:cNvPr>
          <p:cNvCxnSpPr>
            <a:stCxn id="24" idx="2"/>
            <a:endCxn id="28" idx="0"/>
          </p:cNvCxnSpPr>
          <p:nvPr/>
        </p:nvCxnSpPr>
        <p:spPr>
          <a:xfrm>
            <a:off x="10635600" y="2149912"/>
            <a:ext cx="0" cy="595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C7EF0FB4-EAB9-AFBA-139F-BB6B7EE685BB}"/>
              </a:ext>
            </a:extLst>
          </p:cNvPr>
          <p:cNvCxnSpPr>
            <a:stCxn id="28" idx="2"/>
          </p:cNvCxnSpPr>
          <p:nvPr/>
        </p:nvCxnSpPr>
        <p:spPr>
          <a:xfrm flipH="1">
            <a:off x="10635599" y="3341148"/>
            <a:ext cx="1" cy="882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0E9AB23D-442D-1B56-F338-9E5509869BA7}"/>
              </a:ext>
            </a:extLst>
          </p:cNvPr>
          <p:cNvCxnSpPr>
            <a:cxnSpLocks/>
          </p:cNvCxnSpPr>
          <p:nvPr/>
        </p:nvCxnSpPr>
        <p:spPr>
          <a:xfrm>
            <a:off x="9479560" y="1148811"/>
            <a:ext cx="0" cy="52689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885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E68258-6A4A-08DC-EB8A-19B77D5D9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98" y="86456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 err="1"/>
              <a:t>iModel</a:t>
            </a:r>
            <a:r>
              <a:rPr lang="zh-CN" altLang="en-US" dirty="0"/>
              <a:t>数据库中</a:t>
            </a:r>
            <a:r>
              <a:rPr lang="en-US" altLang="zh-CN" dirty="0"/>
              <a:t>Model</a:t>
            </a:r>
            <a:r>
              <a:rPr lang="zh-CN" altLang="en-US" dirty="0"/>
              <a:t>类型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537D5F-FE46-7173-BD0D-D0D7FC168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281" y="1045978"/>
            <a:ext cx="6253381" cy="538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636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标题 1">
            <a:extLst>
              <a:ext uri="{FF2B5EF4-FFF2-40B4-BE49-F238E27FC236}">
                <a16:creationId xmlns:a16="http://schemas.microsoft.com/office/drawing/2014/main" id="{D5FED729-9C05-B288-195F-3053E435F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98" y="247322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 err="1"/>
              <a:t>iModel</a:t>
            </a:r>
            <a:r>
              <a:rPr lang="zh-CN" altLang="en-US" dirty="0"/>
              <a:t>数据库中的</a:t>
            </a:r>
            <a:r>
              <a:rPr lang="en-US" altLang="zh-CN" dirty="0"/>
              <a:t>Element</a:t>
            </a:r>
            <a:endParaRPr lang="zh-CN" altLang="en-US" dirty="0"/>
          </a:p>
        </p:txBody>
      </p:sp>
      <p:sp>
        <p:nvSpPr>
          <p:cNvPr id="49" name="Rectangle 11">
            <a:extLst>
              <a:ext uri="{FF2B5EF4-FFF2-40B4-BE49-F238E27FC236}">
                <a16:creationId xmlns:a16="http://schemas.microsoft.com/office/drawing/2014/main" id="{4BA80634-626A-13FB-6198-82F548FC4EFC}"/>
              </a:ext>
            </a:extLst>
          </p:cNvPr>
          <p:cNvSpPr/>
          <p:nvPr/>
        </p:nvSpPr>
        <p:spPr bwMode="auto">
          <a:xfrm>
            <a:off x="2086223" y="5168372"/>
            <a:ext cx="1101673" cy="598088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Spatial</a:t>
            </a:r>
          </a:p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Location</a:t>
            </a:r>
          </a:p>
        </p:txBody>
      </p:sp>
      <p:sp>
        <p:nvSpPr>
          <p:cNvPr id="50" name="Rectangle 2">
            <a:extLst>
              <a:ext uri="{FF2B5EF4-FFF2-40B4-BE49-F238E27FC236}">
                <a16:creationId xmlns:a16="http://schemas.microsoft.com/office/drawing/2014/main" id="{F894354C-0364-3B1A-3AFE-18D817DBAAE1}"/>
              </a:ext>
            </a:extLst>
          </p:cNvPr>
          <p:cNvSpPr/>
          <p:nvPr/>
        </p:nvSpPr>
        <p:spPr bwMode="auto">
          <a:xfrm>
            <a:off x="9113599" y="2103735"/>
            <a:ext cx="1328467" cy="598088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Information</a:t>
            </a:r>
          </a:p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Element</a:t>
            </a:r>
          </a:p>
        </p:txBody>
      </p:sp>
      <p:sp>
        <p:nvSpPr>
          <p:cNvPr id="51" name="Rectangle 3">
            <a:extLst>
              <a:ext uri="{FF2B5EF4-FFF2-40B4-BE49-F238E27FC236}">
                <a16:creationId xmlns:a16="http://schemas.microsoft.com/office/drawing/2014/main" id="{1D616ED9-BC08-64D1-0A85-ED3EA62F6F2C}"/>
              </a:ext>
            </a:extLst>
          </p:cNvPr>
          <p:cNvSpPr/>
          <p:nvPr/>
        </p:nvSpPr>
        <p:spPr bwMode="auto">
          <a:xfrm>
            <a:off x="4425354" y="1036691"/>
            <a:ext cx="1338202" cy="598088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Element</a:t>
            </a:r>
          </a:p>
        </p:txBody>
      </p:sp>
      <p:sp>
        <p:nvSpPr>
          <p:cNvPr id="52" name="Rectangle 4">
            <a:extLst>
              <a:ext uri="{FF2B5EF4-FFF2-40B4-BE49-F238E27FC236}">
                <a16:creationId xmlns:a16="http://schemas.microsoft.com/office/drawing/2014/main" id="{9EBF2AEA-3279-0DB9-71BF-6E3B2CE048F3}"/>
              </a:ext>
            </a:extLst>
          </p:cNvPr>
          <p:cNvSpPr/>
          <p:nvPr/>
        </p:nvSpPr>
        <p:spPr bwMode="auto">
          <a:xfrm>
            <a:off x="5997634" y="2103735"/>
            <a:ext cx="1338202" cy="598088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Role</a:t>
            </a:r>
          </a:p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Element</a:t>
            </a:r>
          </a:p>
        </p:txBody>
      </p:sp>
      <p:sp>
        <p:nvSpPr>
          <p:cNvPr id="53" name="Rectangle 5">
            <a:extLst>
              <a:ext uri="{FF2B5EF4-FFF2-40B4-BE49-F238E27FC236}">
                <a16:creationId xmlns:a16="http://schemas.microsoft.com/office/drawing/2014/main" id="{43D02803-8C69-A9FC-616D-B5DF68A5CDA4}"/>
              </a:ext>
            </a:extLst>
          </p:cNvPr>
          <p:cNvSpPr/>
          <p:nvPr/>
        </p:nvSpPr>
        <p:spPr bwMode="auto">
          <a:xfrm>
            <a:off x="1541111" y="2103734"/>
            <a:ext cx="1338202" cy="598088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Geometric</a:t>
            </a:r>
          </a:p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Element</a:t>
            </a:r>
          </a:p>
        </p:txBody>
      </p:sp>
      <p:sp>
        <p:nvSpPr>
          <p:cNvPr id="54" name="Rectangle 6">
            <a:extLst>
              <a:ext uri="{FF2B5EF4-FFF2-40B4-BE49-F238E27FC236}">
                <a16:creationId xmlns:a16="http://schemas.microsoft.com/office/drawing/2014/main" id="{B974AC00-BD34-40D1-FCD9-AE5E6A1754A7}"/>
              </a:ext>
            </a:extLst>
          </p:cNvPr>
          <p:cNvSpPr/>
          <p:nvPr/>
        </p:nvSpPr>
        <p:spPr bwMode="auto">
          <a:xfrm>
            <a:off x="2605177" y="3115901"/>
            <a:ext cx="1338202" cy="598088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Geometric</a:t>
            </a:r>
          </a:p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Element3d</a:t>
            </a:r>
          </a:p>
        </p:txBody>
      </p:sp>
      <p:sp>
        <p:nvSpPr>
          <p:cNvPr id="55" name="Rectangle 7">
            <a:extLst>
              <a:ext uri="{FF2B5EF4-FFF2-40B4-BE49-F238E27FC236}">
                <a16:creationId xmlns:a16="http://schemas.microsoft.com/office/drawing/2014/main" id="{305E271C-C849-502C-5FE3-FED609D9B5E9}"/>
              </a:ext>
            </a:extLst>
          </p:cNvPr>
          <p:cNvSpPr/>
          <p:nvPr/>
        </p:nvSpPr>
        <p:spPr bwMode="auto">
          <a:xfrm>
            <a:off x="455098" y="3115901"/>
            <a:ext cx="1338202" cy="598088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Geometric</a:t>
            </a:r>
          </a:p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Element2d</a:t>
            </a:r>
          </a:p>
        </p:txBody>
      </p:sp>
      <p:sp>
        <p:nvSpPr>
          <p:cNvPr id="56" name="Rectangle 8">
            <a:extLst>
              <a:ext uri="{FF2B5EF4-FFF2-40B4-BE49-F238E27FC236}">
                <a16:creationId xmlns:a16="http://schemas.microsoft.com/office/drawing/2014/main" id="{361CD3BD-29F3-0985-E5C0-DEB8C0BF745F}"/>
              </a:ext>
            </a:extLst>
          </p:cNvPr>
          <p:cNvSpPr/>
          <p:nvPr/>
        </p:nvSpPr>
        <p:spPr bwMode="auto">
          <a:xfrm>
            <a:off x="604118" y="5168372"/>
            <a:ext cx="1040163" cy="598088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Drawing</a:t>
            </a:r>
          </a:p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Graphic</a:t>
            </a:r>
          </a:p>
        </p:txBody>
      </p:sp>
      <p:sp>
        <p:nvSpPr>
          <p:cNvPr id="57" name="Rectangle 9">
            <a:extLst>
              <a:ext uri="{FF2B5EF4-FFF2-40B4-BE49-F238E27FC236}">
                <a16:creationId xmlns:a16="http://schemas.microsoft.com/office/drawing/2014/main" id="{3E3BBEA6-0DE1-1EAC-B7D9-A37F6711FE99}"/>
              </a:ext>
            </a:extLst>
          </p:cNvPr>
          <p:cNvSpPr/>
          <p:nvPr/>
        </p:nvSpPr>
        <p:spPr bwMode="auto">
          <a:xfrm>
            <a:off x="2605177" y="4128067"/>
            <a:ext cx="1338202" cy="598088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Spatial</a:t>
            </a:r>
          </a:p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Element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C7478C2B-2EE3-545F-141F-96D5A8F64F37}"/>
              </a:ext>
            </a:extLst>
          </p:cNvPr>
          <p:cNvSpPr/>
          <p:nvPr/>
        </p:nvSpPr>
        <p:spPr bwMode="auto">
          <a:xfrm>
            <a:off x="3424997" y="5168372"/>
            <a:ext cx="1051659" cy="598088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Physical</a:t>
            </a:r>
          </a:p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Element</a:t>
            </a:r>
          </a:p>
        </p:txBody>
      </p:sp>
      <p:sp>
        <p:nvSpPr>
          <p:cNvPr id="59" name="Rectangle 12">
            <a:extLst>
              <a:ext uri="{FF2B5EF4-FFF2-40B4-BE49-F238E27FC236}">
                <a16:creationId xmlns:a16="http://schemas.microsoft.com/office/drawing/2014/main" id="{E218B8D3-014F-94C3-4F56-62DE0B8B60C9}"/>
              </a:ext>
            </a:extLst>
          </p:cNvPr>
          <p:cNvSpPr/>
          <p:nvPr/>
        </p:nvSpPr>
        <p:spPr bwMode="auto">
          <a:xfrm>
            <a:off x="9108731" y="3115901"/>
            <a:ext cx="1338202" cy="598088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Document</a:t>
            </a:r>
          </a:p>
        </p:txBody>
      </p:sp>
      <p:sp>
        <p:nvSpPr>
          <p:cNvPr id="60" name="Rectangle 13">
            <a:extLst>
              <a:ext uri="{FF2B5EF4-FFF2-40B4-BE49-F238E27FC236}">
                <a16:creationId xmlns:a16="http://schemas.microsoft.com/office/drawing/2014/main" id="{19A6957B-1607-33A9-7117-F8D3201C03BE}"/>
              </a:ext>
            </a:extLst>
          </p:cNvPr>
          <p:cNvSpPr/>
          <p:nvPr/>
        </p:nvSpPr>
        <p:spPr bwMode="auto">
          <a:xfrm>
            <a:off x="7767625" y="3113032"/>
            <a:ext cx="1160741" cy="598088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Planning</a:t>
            </a:r>
          </a:p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Element</a:t>
            </a:r>
          </a:p>
        </p:txBody>
      </p:sp>
      <p:sp>
        <p:nvSpPr>
          <p:cNvPr id="61" name="Rectangle 14">
            <a:extLst>
              <a:ext uri="{FF2B5EF4-FFF2-40B4-BE49-F238E27FC236}">
                <a16:creationId xmlns:a16="http://schemas.microsoft.com/office/drawing/2014/main" id="{8E9C4ED1-26A1-C0B5-78AC-A3088D34154C}"/>
              </a:ext>
            </a:extLst>
          </p:cNvPr>
          <p:cNvSpPr/>
          <p:nvPr/>
        </p:nvSpPr>
        <p:spPr bwMode="auto">
          <a:xfrm>
            <a:off x="10632616" y="3115901"/>
            <a:ext cx="1338202" cy="598088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Definition</a:t>
            </a:r>
          </a:p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Element</a:t>
            </a:r>
          </a:p>
        </p:txBody>
      </p:sp>
      <p:cxnSp>
        <p:nvCxnSpPr>
          <p:cNvPr id="62" name="Elbow Connector 32">
            <a:extLst>
              <a:ext uri="{FF2B5EF4-FFF2-40B4-BE49-F238E27FC236}">
                <a16:creationId xmlns:a16="http://schemas.microsoft.com/office/drawing/2014/main" id="{6E1964A7-2296-5EAB-B077-CF5DF78E7427}"/>
              </a:ext>
            </a:extLst>
          </p:cNvPr>
          <p:cNvCxnSpPr>
            <a:stCxn id="53" idx="0"/>
            <a:endCxn id="51" idx="2"/>
          </p:cNvCxnSpPr>
          <p:nvPr/>
        </p:nvCxnSpPr>
        <p:spPr bwMode="auto">
          <a:xfrm rot="5400000" flipH="1" flipV="1">
            <a:off x="3417856" y="427136"/>
            <a:ext cx="468955" cy="2884243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Elbow Connector 34">
            <a:extLst>
              <a:ext uri="{FF2B5EF4-FFF2-40B4-BE49-F238E27FC236}">
                <a16:creationId xmlns:a16="http://schemas.microsoft.com/office/drawing/2014/main" id="{7C1B03AB-1C79-01D5-F63D-42DF23ABDBA9}"/>
              </a:ext>
            </a:extLst>
          </p:cNvPr>
          <p:cNvCxnSpPr>
            <a:stCxn id="50" idx="0"/>
            <a:endCxn id="51" idx="2"/>
          </p:cNvCxnSpPr>
          <p:nvPr/>
        </p:nvCxnSpPr>
        <p:spPr bwMode="auto">
          <a:xfrm rot="16200000" flipV="1">
            <a:off x="7201666" y="-472432"/>
            <a:ext cx="468956" cy="4683378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Elbow Connector 36">
            <a:extLst>
              <a:ext uri="{FF2B5EF4-FFF2-40B4-BE49-F238E27FC236}">
                <a16:creationId xmlns:a16="http://schemas.microsoft.com/office/drawing/2014/main" id="{D6279B22-C1FA-37F0-FE46-4DF65ECDC67B}"/>
              </a:ext>
            </a:extLst>
          </p:cNvPr>
          <p:cNvCxnSpPr>
            <a:stCxn id="52" idx="0"/>
            <a:endCxn id="51" idx="2"/>
          </p:cNvCxnSpPr>
          <p:nvPr/>
        </p:nvCxnSpPr>
        <p:spPr bwMode="auto">
          <a:xfrm rot="16200000" flipV="1">
            <a:off x="5646117" y="1083117"/>
            <a:ext cx="468956" cy="157228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Elbow Connector 38">
            <a:extLst>
              <a:ext uri="{FF2B5EF4-FFF2-40B4-BE49-F238E27FC236}">
                <a16:creationId xmlns:a16="http://schemas.microsoft.com/office/drawing/2014/main" id="{375892B4-EA1E-F228-7552-70037D354238}"/>
              </a:ext>
            </a:extLst>
          </p:cNvPr>
          <p:cNvCxnSpPr>
            <a:stCxn id="55" idx="0"/>
            <a:endCxn id="53" idx="2"/>
          </p:cNvCxnSpPr>
          <p:nvPr/>
        </p:nvCxnSpPr>
        <p:spPr bwMode="auto">
          <a:xfrm rot="5400000" flipH="1" flipV="1">
            <a:off x="1460166" y="2365856"/>
            <a:ext cx="414079" cy="1086013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Elbow Connector 40">
            <a:extLst>
              <a:ext uri="{FF2B5EF4-FFF2-40B4-BE49-F238E27FC236}">
                <a16:creationId xmlns:a16="http://schemas.microsoft.com/office/drawing/2014/main" id="{9D9F25D5-CC78-9215-A3D4-E40FFACC763B}"/>
              </a:ext>
            </a:extLst>
          </p:cNvPr>
          <p:cNvCxnSpPr>
            <a:stCxn id="54" idx="0"/>
            <a:endCxn id="53" idx="2"/>
          </p:cNvCxnSpPr>
          <p:nvPr/>
        </p:nvCxnSpPr>
        <p:spPr bwMode="auto">
          <a:xfrm rot="16200000" flipV="1">
            <a:off x="2535206" y="2376829"/>
            <a:ext cx="414079" cy="1064066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Elbow Connector 42">
            <a:extLst>
              <a:ext uri="{FF2B5EF4-FFF2-40B4-BE49-F238E27FC236}">
                <a16:creationId xmlns:a16="http://schemas.microsoft.com/office/drawing/2014/main" id="{69DBB00E-5247-752F-D037-CC9829AE14BF}"/>
              </a:ext>
            </a:extLst>
          </p:cNvPr>
          <p:cNvCxnSpPr>
            <a:stCxn id="60" idx="0"/>
            <a:endCxn id="50" idx="2"/>
          </p:cNvCxnSpPr>
          <p:nvPr/>
        </p:nvCxnSpPr>
        <p:spPr bwMode="auto">
          <a:xfrm rot="5400000" flipH="1" flipV="1">
            <a:off x="8857310" y="2192510"/>
            <a:ext cx="411209" cy="1429837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Elbow Connector 44">
            <a:extLst>
              <a:ext uri="{FF2B5EF4-FFF2-40B4-BE49-F238E27FC236}">
                <a16:creationId xmlns:a16="http://schemas.microsoft.com/office/drawing/2014/main" id="{55CB0525-5B05-6580-2AC0-3CADB077FF49}"/>
              </a:ext>
            </a:extLst>
          </p:cNvPr>
          <p:cNvCxnSpPr>
            <a:stCxn id="61" idx="0"/>
            <a:endCxn id="50" idx="2"/>
          </p:cNvCxnSpPr>
          <p:nvPr/>
        </p:nvCxnSpPr>
        <p:spPr bwMode="auto">
          <a:xfrm rot="16200000" flipV="1">
            <a:off x="10332736" y="2146920"/>
            <a:ext cx="414078" cy="152388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46">
            <a:extLst>
              <a:ext uri="{FF2B5EF4-FFF2-40B4-BE49-F238E27FC236}">
                <a16:creationId xmlns:a16="http://schemas.microsoft.com/office/drawing/2014/main" id="{B319CE51-AFD4-9D74-7EF1-7B32749DD2C6}"/>
              </a:ext>
            </a:extLst>
          </p:cNvPr>
          <p:cNvCxnSpPr>
            <a:stCxn id="59" idx="0"/>
            <a:endCxn id="50" idx="2"/>
          </p:cNvCxnSpPr>
          <p:nvPr/>
        </p:nvCxnSpPr>
        <p:spPr bwMode="auto">
          <a:xfrm flipV="1">
            <a:off x="9777832" y="2701823"/>
            <a:ext cx="1" cy="41407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48">
            <a:extLst>
              <a:ext uri="{FF2B5EF4-FFF2-40B4-BE49-F238E27FC236}">
                <a16:creationId xmlns:a16="http://schemas.microsoft.com/office/drawing/2014/main" id="{6E4BB68A-C7AE-872B-776E-37C9759B1193}"/>
              </a:ext>
            </a:extLst>
          </p:cNvPr>
          <p:cNvCxnSpPr>
            <a:stCxn id="56" idx="0"/>
            <a:endCxn id="55" idx="2"/>
          </p:cNvCxnSpPr>
          <p:nvPr/>
        </p:nvCxnSpPr>
        <p:spPr bwMode="auto">
          <a:xfrm flipH="1" flipV="1">
            <a:off x="1124199" y="3713989"/>
            <a:ext cx="1" cy="14543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50">
            <a:extLst>
              <a:ext uri="{FF2B5EF4-FFF2-40B4-BE49-F238E27FC236}">
                <a16:creationId xmlns:a16="http://schemas.microsoft.com/office/drawing/2014/main" id="{2F73AE1E-7FA7-FBFB-509E-9A0CC151D56B}"/>
              </a:ext>
            </a:extLst>
          </p:cNvPr>
          <p:cNvCxnSpPr>
            <a:stCxn id="57" idx="0"/>
            <a:endCxn id="54" idx="2"/>
          </p:cNvCxnSpPr>
          <p:nvPr/>
        </p:nvCxnSpPr>
        <p:spPr bwMode="auto">
          <a:xfrm flipV="1">
            <a:off x="3274278" y="3713989"/>
            <a:ext cx="0" cy="41407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Elbow Connector 52">
            <a:extLst>
              <a:ext uri="{FF2B5EF4-FFF2-40B4-BE49-F238E27FC236}">
                <a16:creationId xmlns:a16="http://schemas.microsoft.com/office/drawing/2014/main" id="{4B076252-AFBF-E006-A2F7-6766B664D52A}"/>
              </a:ext>
            </a:extLst>
          </p:cNvPr>
          <p:cNvCxnSpPr>
            <a:stCxn id="58" idx="0"/>
            <a:endCxn id="57" idx="2"/>
          </p:cNvCxnSpPr>
          <p:nvPr/>
        </p:nvCxnSpPr>
        <p:spPr bwMode="auto">
          <a:xfrm rot="16200000" flipV="1">
            <a:off x="3391445" y="4608989"/>
            <a:ext cx="442217" cy="676549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Elbow Connector 54">
            <a:extLst>
              <a:ext uri="{FF2B5EF4-FFF2-40B4-BE49-F238E27FC236}">
                <a16:creationId xmlns:a16="http://schemas.microsoft.com/office/drawing/2014/main" id="{221E9921-7E96-0CC9-9CB9-E5EA0D3443C8}"/>
              </a:ext>
            </a:extLst>
          </p:cNvPr>
          <p:cNvCxnSpPr>
            <a:stCxn id="49" idx="0"/>
            <a:endCxn id="57" idx="2"/>
          </p:cNvCxnSpPr>
          <p:nvPr/>
        </p:nvCxnSpPr>
        <p:spPr bwMode="auto">
          <a:xfrm rot="5400000" flipH="1" flipV="1">
            <a:off x="2734561" y="4628655"/>
            <a:ext cx="442217" cy="637218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Rectangle 33">
            <a:extLst>
              <a:ext uri="{FF2B5EF4-FFF2-40B4-BE49-F238E27FC236}">
                <a16:creationId xmlns:a16="http://schemas.microsoft.com/office/drawing/2014/main" id="{1A9EEC30-331D-51ED-72B4-9900821304ED}"/>
              </a:ext>
            </a:extLst>
          </p:cNvPr>
          <p:cNvSpPr/>
          <p:nvPr/>
        </p:nvSpPr>
        <p:spPr bwMode="auto">
          <a:xfrm>
            <a:off x="5997634" y="4142552"/>
            <a:ext cx="1338202" cy="598088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Functional</a:t>
            </a:r>
          </a:p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Element</a:t>
            </a:r>
          </a:p>
        </p:txBody>
      </p:sp>
      <p:cxnSp>
        <p:nvCxnSpPr>
          <p:cNvPr id="75" name="Straight Connector 17">
            <a:extLst>
              <a:ext uri="{FF2B5EF4-FFF2-40B4-BE49-F238E27FC236}">
                <a16:creationId xmlns:a16="http://schemas.microsoft.com/office/drawing/2014/main" id="{91CC6438-D7A9-763B-4973-448780880EA0}"/>
              </a:ext>
            </a:extLst>
          </p:cNvPr>
          <p:cNvCxnSpPr>
            <a:stCxn id="52" idx="2"/>
            <a:endCxn id="74" idx="0"/>
          </p:cNvCxnSpPr>
          <p:nvPr/>
        </p:nvCxnSpPr>
        <p:spPr bwMode="auto">
          <a:xfrm>
            <a:off x="6666735" y="2701823"/>
            <a:ext cx="0" cy="14407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Rectangle 35">
            <a:extLst>
              <a:ext uri="{FF2B5EF4-FFF2-40B4-BE49-F238E27FC236}">
                <a16:creationId xmlns:a16="http://schemas.microsoft.com/office/drawing/2014/main" id="{D69E4531-9AE2-3454-15C2-83AD4CACA96A}"/>
              </a:ext>
            </a:extLst>
          </p:cNvPr>
          <p:cNvSpPr/>
          <p:nvPr/>
        </p:nvSpPr>
        <p:spPr bwMode="auto">
          <a:xfrm>
            <a:off x="6895902" y="5168372"/>
            <a:ext cx="1338202" cy="598088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Functional</a:t>
            </a:r>
          </a:p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Breakdown</a:t>
            </a:r>
          </a:p>
        </p:txBody>
      </p:sp>
      <p:sp>
        <p:nvSpPr>
          <p:cNvPr id="77" name="Rectangle 37">
            <a:extLst>
              <a:ext uri="{FF2B5EF4-FFF2-40B4-BE49-F238E27FC236}">
                <a16:creationId xmlns:a16="http://schemas.microsoft.com/office/drawing/2014/main" id="{EF1C37AB-804F-7231-54C3-C962EF23900A}"/>
              </a:ext>
            </a:extLst>
          </p:cNvPr>
          <p:cNvSpPr/>
          <p:nvPr/>
        </p:nvSpPr>
        <p:spPr bwMode="auto">
          <a:xfrm>
            <a:off x="5374923" y="5168372"/>
            <a:ext cx="1338202" cy="598088"/>
          </a:xfrm>
          <a:prstGeom prst="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Functional</a:t>
            </a:r>
          </a:p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Component</a:t>
            </a:r>
          </a:p>
        </p:txBody>
      </p:sp>
      <p:cxnSp>
        <p:nvCxnSpPr>
          <p:cNvPr id="78" name="Elbow Connector 19">
            <a:extLst>
              <a:ext uri="{FF2B5EF4-FFF2-40B4-BE49-F238E27FC236}">
                <a16:creationId xmlns:a16="http://schemas.microsoft.com/office/drawing/2014/main" id="{0A5E53E6-DD66-F607-1F73-6C207B5C6F45}"/>
              </a:ext>
            </a:extLst>
          </p:cNvPr>
          <p:cNvCxnSpPr>
            <a:stCxn id="76" idx="0"/>
            <a:endCxn id="74" idx="2"/>
          </p:cNvCxnSpPr>
          <p:nvPr/>
        </p:nvCxnSpPr>
        <p:spPr bwMode="auto">
          <a:xfrm rot="16200000" flipV="1">
            <a:off x="6902003" y="4505372"/>
            <a:ext cx="427732" cy="898268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Elbow Connector 24">
            <a:extLst>
              <a:ext uri="{FF2B5EF4-FFF2-40B4-BE49-F238E27FC236}">
                <a16:creationId xmlns:a16="http://schemas.microsoft.com/office/drawing/2014/main" id="{E93A589B-94E2-3F60-DADF-310D174CFC05}"/>
              </a:ext>
            </a:extLst>
          </p:cNvPr>
          <p:cNvCxnSpPr>
            <a:stCxn id="74" idx="2"/>
            <a:endCxn id="77" idx="0"/>
          </p:cNvCxnSpPr>
          <p:nvPr/>
        </p:nvCxnSpPr>
        <p:spPr bwMode="auto">
          <a:xfrm rot="5400000">
            <a:off x="6141514" y="4643151"/>
            <a:ext cx="427732" cy="62271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0" name="Rectangle 43">
            <a:extLst>
              <a:ext uri="{FF2B5EF4-FFF2-40B4-BE49-F238E27FC236}">
                <a16:creationId xmlns:a16="http://schemas.microsoft.com/office/drawing/2014/main" id="{4E14514B-6EED-C7B8-1A04-26545FF24702}"/>
              </a:ext>
            </a:extLst>
          </p:cNvPr>
          <p:cNvSpPr/>
          <p:nvPr/>
        </p:nvSpPr>
        <p:spPr bwMode="auto">
          <a:xfrm>
            <a:off x="3539623" y="6068687"/>
            <a:ext cx="825804" cy="5980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Pump</a:t>
            </a:r>
          </a:p>
        </p:txBody>
      </p:sp>
      <p:sp>
        <p:nvSpPr>
          <p:cNvPr id="81" name="Rectangle 45">
            <a:extLst>
              <a:ext uri="{FF2B5EF4-FFF2-40B4-BE49-F238E27FC236}">
                <a16:creationId xmlns:a16="http://schemas.microsoft.com/office/drawing/2014/main" id="{28226D3C-48C1-D289-789E-CD12BC87E2F3}"/>
              </a:ext>
            </a:extLst>
          </p:cNvPr>
          <p:cNvSpPr/>
          <p:nvPr/>
        </p:nvSpPr>
        <p:spPr bwMode="auto">
          <a:xfrm>
            <a:off x="5327244" y="6068687"/>
            <a:ext cx="1433559" cy="5980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Pump</a:t>
            </a:r>
          </a:p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(Functional)</a:t>
            </a:r>
          </a:p>
        </p:txBody>
      </p:sp>
      <p:sp>
        <p:nvSpPr>
          <p:cNvPr id="82" name="Rectangle 47">
            <a:extLst>
              <a:ext uri="{FF2B5EF4-FFF2-40B4-BE49-F238E27FC236}">
                <a16:creationId xmlns:a16="http://schemas.microsoft.com/office/drawing/2014/main" id="{D2260841-0580-07DD-10E9-60A019525401}"/>
              </a:ext>
            </a:extLst>
          </p:cNvPr>
          <p:cNvSpPr/>
          <p:nvPr/>
        </p:nvSpPr>
        <p:spPr bwMode="auto">
          <a:xfrm>
            <a:off x="6837513" y="6068687"/>
            <a:ext cx="1454979" cy="5980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FFFFFF"/>
                </a:solidFill>
              </a:rPr>
              <a:t>ProcessLine</a:t>
            </a:r>
            <a:endParaRPr lang="en-US" sz="1600" b="1" dirty="0">
              <a:solidFill>
                <a:srgbClr val="FFFFFF"/>
              </a:solidFill>
            </a:endParaRPr>
          </a:p>
        </p:txBody>
      </p:sp>
      <p:cxnSp>
        <p:nvCxnSpPr>
          <p:cNvPr id="83" name="Straight Connector 49">
            <a:extLst>
              <a:ext uri="{FF2B5EF4-FFF2-40B4-BE49-F238E27FC236}">
                <a16:creationId xmlns:a16="http://schemas.microsoft.com/office/drawing/2014/main" id="{64998372-C1A8-9AE0-C2DE-208D3D86D527}"/>
              </a:ext>
            </a:extLst>
          </p:cNvPr>
          <p:cNvCxnSpPr>
            <a:stCxn id="82" idx="0"/>
            <a:endCxn id="76" idx="2"/>
          </p:cNvCxnSpPr>
          <p:nvPr/>
        </p:nvCxnSpPr>
        <p:spPr bwMode="auto">
          <a:xfrm flipV="1">
            <a:off x="7565003" y="5766460"/>
            <a:ext cx="0" cy="3022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51">
            <a:extLst>
              <a:ext uri="{FF2B5EF4-FFF2-40B4-BE49-F238E27FC236}">
                <a16:creationId xmlns:a16="http://schemas.microsoft.com/office/drawing/2014/main" id="{A9BD0FA1-FDC8-6BE4-3BC8-1E4A9318B042}"/>
              </a:ext>
            </a:extLst>
          </p:cNvPr>
          <p:cNvCxnSpPr>
            <a:stCxn id="81" idx="0"/>
            <a:endCxn id="77" idx="2"/>
          </p:cNvCxnSpPr>
          <p:nvPr/>
        </p:nvCxnSpPr>
        <p:spPr bwMode="auto">
          <a:xfrm flipV="1">
            <a:off x="6044024" y="5766460"/>
            <a:ext cx="0" cy="3022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53">
            <a:extLst>
              <a:ext uri="{FF2B5EF4-FFF2-40B4-BE49-F238E27FC236}">
                <a16:creationId xmlns:a16="http://schemas.microsoft.com/office/drawing/2014/main" id="{2A7025F8-984D-A472-E5F9-AD75AC6DB14E}"/>
              </a:ext>
            </a:extLst>
          </p:cNvPr>
          <p:cNvCxnSpPr>
            <a:stCxn id="80" idx="0"/>
            <a:endCxn id="58" idx="2"/>
          </p:cNvCxnSpPr>
          <p:nvPr/>
        </p:nvCxnSpPr>
        <p:spPr bwMode="auto">
          <a:xfrm flipH="1" flipV="1">
            <a:off x="3950827" y="5766460"/>
            <a:ext cx="1698" cy="3022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6" name="Rectangle 56">
            <a:extLst>
              <a:ext uri="{FF2B5EF4-FFF2-40B4-BE49-F238E27FC236}">
                <a16:creationId xmlns:a16="http://schemas.microsoft.com/office/drawing/2014/main" id="{F559E099-4144-817D-37DA-BD2E67FE5E12}"/>
              </a:ext>
            </a:extLst>
          </p:cNvPr>
          <p:cNvSpPr/>
          <p:nvPr/>
        </p:nvSpPr>
        <p:spPr bwMode="auto">
          <a:xfrm>
            <a:off x="2043317" y="6068687"/>
            <a:ext cx="1187483" cy="5980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FFFFFF"/>
                </a:solidFill>
              </a:rPr>
              <a:t>PlantArea</a:t>
            </a:r>
            <a:endParaRPr lang="en-US" sz="1600" b="1" dirty="0">
              <a:solidFill>
                <a:srgbClr val="FFFFFF"/>
              </a:solidFill>
            </a:endParaRPr>
          </a:p>
        </p:txBody>
      </p:sp>
      <p:cxnSp>
        <p:nvCxnSpPr>
          <p:cNvPr id="87" name="Straight Connector 57">
            <a:extLst>
              <a:ext uri="{FF2B5EF4-FFF2-40B4-BE49-F238E27FC236}">
                <a16:creationId xmlns:a16="http://schemas.microsoft.com/office/drawing/2014/main" id="{29E1BE1D-E911-1FA3-2CD3-A687FE884D7D}"/>
              </a:ext>
            </a:extLst>
          </p:cNvPr>
          <p:cNvCxnSpPr>
            <a:stCxn id="86" idx="0"/>
            <a:endCxn id="49" idx="2"/>
          </p:cNvCxnSpPr>
          <p:nvPr/>
        </p:nvCxnSpPr>
        <p:spPr bwMode="auto">
          <a:xfrm flipV="1">
            <a:off x="2637059" y="5766460"/>
            <a:ext cx="1" cy="3022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8" name="Rectangle 58">
            <a:extLst>
              <a:ext uri="{FF2B5EF4-FFF2-40B4-BE49-F238E27FC236}">
                <a16:creationId xmlns:a16="http://schemas.microsoft.com/office/drawing/2014/main" id="{220347D4-645A-5830-F52E-5B248C492BF8}"/>
              </a:ext>
            </a:extLst>
          </p:cNvPr>
          <p:cNvSpPr/>
          <p:nvPr/>
        </p:nvSpPr>
        <p:spPr bwMode="auto">
          <a:xfrm>
            <a:off x="493776" y="6068687"/>
            <a:ext cx="1264809" cy="5980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FFFFFF"/>
                </a:solidFill>
              </a:rPr>
              <a:t>PIDSymbol</a:t>
            </a:r>
            <a:endParaRPr lang="en-US" sz="1600" b="1" dirty="0">
              <a:solidFill>
                <a:srgbClr val="FFFFFF"/>
              </a:solidFill>
            </a:endParaRPr>
          </a:p>
        </p:txBody>
      </p:sp>
      <p:cxnSp>
        <p:nvCxnSpPr>
          <p:cNvPr id="89" name="Straight Connector 59">
            <a:extLst>
              <a:ext uri="{FF2B5EF4-FFF2-40B4-BE49-F238E27FC236}">
                <a16:creationId xmlns:a16="http://schemas.microsoft.com/office/drawing/2014/main" id="{C127EEC2-B1BC-A00E-7275-4A658EB33A2D}"/>
              </a:ext>
            </a:extLst>
          </p:cNvPr>
          <p:cNvCxnSpPr>
            <a:stCxn id="88" idx="0"/>
            <a:endCxn id="56" idx="2"/>
          </p:cNvCxnSpPr>
          <p:nvPr/>
        </p:nvCxnSpPr>
        <p:spPr bwMode="auto">
          <a:xfrm flipH="1" flipV="1">
            <a:off x="1124200" y="5766460"/>
            <a:ext cx="1981" cy="3022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Rectangle 60">
            <a:extLst>
              <a:ext uri="{FF2B5EF4-FFF2-40B4-BE49-F238E27FC236}">
                <a16:creationId xmlns:a16="http://schemas.microsoft.com/office/drawing/2014/main" id="{54ADAF8E-CAEB-AB9E-D098-0444F5955F2D}"/>
              </a:ext>
            </a:extLst>
          </p:cNvPr>
          <p:cNvSpPr/>
          <p:nvPr/>
        </p:nvSpPr>
        <p:spPr bwMode="auto">
          <a:xfrm>
            <a:off x="9108731" y="6068687"/>
            <a:ext cx="1338202" cy="5980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FFFFFF"/>
                </a:solidFill>
              </a:rPr>
              <a:t>PIDDrawing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91" name="Rectangle 61">
            <a:extLst>
              <a:ext uri="{FF2B5EF4-FFF2-40B4-BE49-F238E27FC236}">
                <a16:creationId xmlns:a16="http://schemas.microsoft.com/office/drawing/2014/main" id="{0183DEFC-E5C9-9C0B-F4EC-740AB7F92791}"/>
              </a:ext>
            </a:extLst>
          </p:cNvPr>
          <p:cNvSpPr/>
          <p:nvPr/>
        </p:nvSpPr>
        <p:spPr bwMode="auto">
          <a:xfrm>
            <a:off x="10653981" y="6068687"/>
            <a:ext cx="1288052" cy="5980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pPr algn="ctr" defTabSz="1218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FFFFFF"/>
                </a:solidFill>
              </a:rPr>
              <a:t>PumpType</a:t>
            </a:r>
            <a:endParaRPr lang="en-US" sz="1600" b="1" dirty="0">
              <a:solidFill>
                <a:srgbClr val="FFFFFF"/>
              </a:solidFill>
            </a:endParaRPr>
          </a:p>
        </p:txBody>
      </p:sp>
      <p:cxnSp>
        <p:nvCxnSpPr>
          <p:cNvPr id="92" name="Straight Connector 62">
            <a:extLst>
              <a:ext uri="{FF2B5EF4-FFF2-40B4-BE49-F238E27FC236}">
                <a16:creationId xmlns:a16="http://schemas.microsoft.com/office/drawing/2014/main" id="{D5090DD3-BDEC-982A-BF41-784ED507D559}"/>
              </a:ext>
            </a:extLst>
          </p:cNvPr>
          <p:cNvCxnSpPr>
            <a:stCxn id="91" idx="0"/>
            <a:endCxn id="61" idx="2"/>
          </p:cNvCxnSpPr>
          <p:nvPr/>
        </p:nvCxnSpPr>
        <p:spPr bwMode="auto">
          <a:xfrm flipV="1">
            <a:off x="11298007" y="3713989"/>
            <a:ext cx="3710" cy="23546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64">
            <a:extLst>
              <a:ext uri="{FF2B5EF4-FFF2-40B4-BE49-F238E27FC236}">
                <a16:creationId xmlns:a16="http://schemas.microsoft.com/office/drawing/2014/main" id="{A868FD18-D9FA-8F25-41FA-656E4D368B64}"/>
              </a:ext>
            </a:extLst>
          </p:cNvPr>
          <p:cNvCxnSpPr>
            <a:stCxn id="90" idx="0"/>
            <a:endCxn id="59" idx="2"/>
          </p:cNvCxnSpPr>
          <p:nvPr/>
        </p:nvCxnSpPr>
        <p:spPr bwMode="auto">
          <a:xfrm flipV="1">
            <a:off x="9777832" y="3713989"/>
            <a:ext cx="0" cy="23546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2961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6" grpId="0" animBg="1"/>
      <p:bldP spid="88" grpId="0" animBg="1"/>
      <p:bldP spid="90" grpId="0" animBg="1"/>
      <p:bldP spid="9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B74B72-48DB-4594-93A2-FBF50106C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98" y="446289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BIS: Base Infrastructure Schemas</a:t>
            </a:r>
            <a:endParaRPr lang="zh-CN" altLang="en-US" dirty="0"/>
          </a:p>
        </p:txBody>
      </p:sp>
      <p:graphicFrame>
        <p:nvGraphicFramePr>
          <p:cNvPr id="3" name="Diagram 3">
            <a:extLst>
              <a:ext uri="{FF2B5EF4-FFF2-40B4-BE49-F238E27FC236}">
                <a16:creationId xmlns:a16="http://schemas.microsoft.com/office/drawing/2014/main" id="{FE8D4F13-931F-B058-B27C-30B0984435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6204557"/>
              </p:ext>
            </p:extLst>
          </p:nvPr>
        </p:nvGraphicFramePr>
        <p:xfrm>
          <a:off x="7522228" y="3280824"/>
          <a:ext cx="4410078" cy="3328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An Object is comprised of multiple Entities">
            <a:extLst>
              <a:ext uri="{FF2B5EF4-FFF2-40B4-BE49-F238E27FC236}">
                <a16:creationId xmlns:a16="http://schemas.microsoft.com/office/drawing/2014/main" id="{37DBF121-F3E7-C2BC-AF16-D933951B9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098" y="1250208"/>
            <a:ext cx="3968337" cy="142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Within a Model, parent Elements allow child Elements">
            <a:extLst>
              <a:ext uri="{FF2B5EF4-FFF2-40B4-BE49-F238E27FC236}">
                <a16:creationId xmlns:a16="http://schemas.microsoft.com/office/drawing/2014/main" id="{0F0CD821-6F5F-EF39-863A-D766F89B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72" y="3240804"/>
            <a:ext cx="5624281" cy="327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F8AF9E5-EBDC-6BD6-DB07-595D3775D5C1}"/>
              </a:ext>
            </a:extLst>
          </p:cNvPr>
          <p:cNvSpPr txBox="1"/>
          <p:nvPr/>
        </p:nvSpPr>
        <p:spPr>
          <a:xfrm>
            <a:off x="471552" y="1220927"/>
            <a:ext cx="6388498" cy="1675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+mn-ea"/>
              </a:rPr>
              <a:t>BIS Schema</a:t>
            </a:r>
            <a:r>
              <a:rPr lang="zh-CN" altLang="en-US" sz="1400" dirty="0">
                <a:latin typeface="+mn-ea"/>
              </a:rPr>
              <a:t>：名字，分类，关系</a:t>
            </a:r>
            <a:endParaRPr lang="en-US" altLang="zh-CN" sz="14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+mn-ea"/>
              </a:rPr>
              <a:t>定义来自</a:t>
            </a:r>
            <a:r>
              <a:rPr lang="en-US" altLang="zh-CN" sz="1400" dirty="0">
                <a:latin typeface="+mn-ea"/>
              </a:rPr>
              <a:t>Bentley</a:t>
            </a:r>
            <a:r>
              <a:rPr lang="zh-CN" altLang="en-US" sz="1400" dirty="0">
                <a:latin typeface="+mn-ea"/>
              </a:rPr>
              <a:t>公司现有的软件的数据定义和相关处理逻辑</a:t>
            </a:r>
            <a:endParaRPr lang="en-US" altLang="zh-CN" sz="14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+mn-ea"/>
              </a:rPr>
              <a:t>支持版本，支持扩展。</a:t>
            </a:r>
            <a:r>
              <a:rPr lang="en-US" altLang="zh-CN" sz="1400" dirty="0" err="1">
                <a:latin typeface="+mn-ea"/>
              </a:rPr>
              <a:t>iModel</a:t>
            </a:r>
            <a:r>
              <a:rPr lang="zh-CN" altLang="en-US" sz="1400" dirty="0">
                <a:latin typeface="+mn-ea"/>
              </a:rPr>
              <a:t>使用的</a:t>
            </a:r>
            <a:r>
              <a:rPr lang="en-US" altLang="zh-CN" sz="1400" dirty="0">
                <a:latin typeface="+mn-ea"/>
              </a:rPr>
              <a:t>Schema</a:t>
            </a:r>
            <a:r>
              <a:rPr lang="zh-CN" altLang="en-US" sz="1400" dirty="0">
                <a:latin typeface="+mn-ea"/>
              </a:rPr>
              <a:t>保存在数据库中，自包含</a:t>
            </a:r>
            <a:endParaRPr lang="en-US" altLang="zh-CN" sz="14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0" i="0" dirty="0" err="1">
                <a:solidFill>
                  <a:srgbClr val="2A2F34"/>
                </a:solidFill>
                <a:effectLst/>
                <a:latin typeface="+mn-ea"/>
              </a:rPr>
              <a:t>ECSchema</a:t>
            </a:r>
            <a:r>
              <a:rPr lang="zh-CN" altLang="en-US" sz="1400" dirty="0">
                <a:solidFill>
                  <a:srgbClr val="2A2F34"/>
                </a:solidFill>
                <a:latin typeface="+mn-ea"/>
              </a:rPr>
              <a:t>，作为表达</a:t>
            </a:r>
            <a:r>
              <a:rPr lang="en-US" altLang="zh-CN" sz="1400" dirty="0">
                <a:solidFill>
                  <a:srgbClr val="2A2F34"/>
                </a:solidFill>
                <a:latin typeface="+mn-ea"/>
              </a:rPr>
              <a:t>BIS</a:t>
            </a:r>
            <a:r>
              <a:rPr lang="zh-CN" altLang="en-US" sz="1400" dirty="0">
                <a:solidFill>
                  <a:srgbClr val="2A2F34"/>
                </a:solidFill>
                <a:latin typeface="+mn-ea"/>
              </a:rPr>
              <a:t>的定义格式。</a:t>
            </a:r>
            <a:endParaRPr lang="en-US" altLang="zh-CN" sz="14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46634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5ECB56-2CF9-CB1F-3BC9-32637E5B8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34" y="784956"/>
            <a:ext cx="10342033" cy="579755"/>
          </a:xfrm>
        </p:spPr>
        <p:txBody>
          <a:bodyPr>
            <a:noAutofit/>
          </a:bodyPr>
          <a:lstStyle/>
          <a:p>
            <a:r>
              <a:rPr lang="en-US" altLang="zh-CN" sz="3200" dirty="0"/>
              <a:t>BIS Schema: https://imodelschemaeditor.bentley.com/</a:t>
            </a:r>
            <a:endParaRPr lang="zh-CN" altLang="en-US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7A12307-6097-0D54-A1E8-475ACD1D8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44" y="2338061"/>
            <a:ext cx="2386632" cy="307185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CD8F124-71CB-9057-3256-F52993B48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826" y="2059849"/>
            <a:ext cx="7485346" cy="407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04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Twin Showcase progress">
            <a:hlinkClick r:id="" action="ppaction://media"/>
            <a:extLst>
              <a:ext uri="{FF2B5EF4-FFF2-40B4-BE49-F238E27FC236}">
                <a16:creationId xmlns:a16="http://schemas.microsoft.com/office/drawing/2014/main" id="{4A983CC8-C111-B0F9-6312-18B89B653733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" y="272415"/>
            <a:ext cx="9989820" cy="643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4027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E5EB58-3C35-3EBA-39C1-29D080ED8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98" y="285422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ECSQL</a:t>
            </a:r>
            <a:endParaRPr lang="zh-CN" altLang="en-US" dirty="0"/>
          </a:p>
        </p:txBody>
      </p:sp>
      <p:pic>
        <p:nvPicPr>
          <p:cNvPr id="3" name="Picture 2" descr="ECSQL versus SQL">
            <a:extLst>
              <a:ext uri="{FF2B5EF4-FFF2-40B4-BE49-F238E27FC236}">
                <a16:creationId xmlns:a16="http://schemas.microsoft.com/office/drawing/2014/main" id="{F35FD81A-8CE7-48D0-088C-F68904842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844" y="1141503"/>
            <a:ext cx="38957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1B33D1C-790D-7762-5EBF-07FFC802F5F0}"/>
              </a:ext>
            </a:extLst>
          </p:cNvPr>
          <p:cNvSpPr txBox="1"/>
          <p:nvPr/>
        </p:nvSpPr>
        <p:spPr>
          <a:xfrm>
            <a:off x="1279873" y="3014274"/>
            <a:ext cx="5528044" cy="382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err="1">
                <a:latin typeface="+mn-ea"/>
              </a:rPr>
              <a:t>iModelCore</a:t>
            </a:r>
            <a:r>
              <a:rPr lang="zh-CN" altLang="en-US" sz="1400" dirty="0">
                <a:latin typeface="+mn-ea"/>
              </a:rPr>
              <a:t>中使用</a:t>
            </a:r>
            <a:r>
              <a:rPr lang="en-US" altLang="zh-CN" sz="1400" dirty="0">
                <a:latin typeface="+mn-ea"/>
              </a:rPr>
              <a:t>C++</a:t>
            </a:r>
            <a:r>
              <a:rPr lang="zh-CN" altLang="en-US" sz="1400" dirty="0">
                <a:latin typeface="+mn-ea"/>
              </a:rPr>
              <a:t>实现，遵守</a:t>
            </a:r>
            <a:r>
              <a:rPr lang="en-US" altLang="zh-CN" sz="1400" b="0" i="0" dirty="0">
                <a:solidFill>
                  <a:srgbClr val="2A2F34"/>
                </a:solidFill>
                <a:effectLst/>
                <a:latin typeface="+mn-ea"/>
              </a:rPr>
              <a:t>SQL-92 </a:t>
            </a:r>
            <a:r>
              <a:rPr lang="zh-CN" altLang="en-US" sz="1400" b="0" i="0" dirty="0">
                <a:solidFill>
                  <a:srgbClr val="2A2F34"/>
                </a:solidFill>
                <a:effectLst/>
                <a:latin typeface="+mn-ea"/>
              </a:rPr>
              <a:t>、</a:t>
            </a:r>
            <a:r>
              <a:rPr lang="en-US" altLang="zh-CN" sz="1400" b="0" i="0" dirty="0">
                <a:solidFill>
                  <a:srgbClr val="2A2F34"/>
                </a:solidFill>
                <a:effectLst/>
                <a:latin typeface="+mn-ea"/>
              </a:rPr>
              <a:t>SQL-99</a:t>
            </a:r>
            <a:endParaRPr lang="zh-CN" altLang="en-US" sz="1400" dirty="0">
              <a:latin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022B97A-90B9-CBDE-DBB3-73EE86D9E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003" y="4254390"/>
            <a:ext cx="3298052" cy="2458475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A6BD6C00-525E-F686-F7BE-88D163874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185" y="3719059"/>
            <a:ext cx="8143639" cy="314138"/>
          </a:xfrm>
          <a:prstGeom prst="rect">
            <a:avLst/>
          </a:prstGeom>
          <a:solidFill>
            <a:srgbClr val="F8F9F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9350" rIns="0" bIns="7935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0077A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SELECT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2A2F34"/>
                </a:solidFill>
                <a:effectLst/>
                <a:latin typeface="Consolas" panose="020B0609020204030204" pitchFamily="49" charset="0"/>
              </a:rPr>
              <a:t> ECInstanceId 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0077A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2A2F34"/>
                </a:solidFill>
                <a:effectLst/>
                <a:latin typeface="Consolas" panose="020B0609020204030204" pitchFamily="49" charset="0"/>
              </a:rPr>
              <a:t> myschema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2A2F34"/>
                </a:solidFill>
                <a:effectLst/>
                <a:latin typeface="Consolas" panose="020B0609020204030204" pitchFamily="49" charset="0"/>
              </a:rPr>
              <a:t>CalenderEntry 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0077A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WHERE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2A2F34"/>
                </a:solidFill>
                <a:effectLst/>
                <a:latin typeface="Consolas" panose="020B0609020204030204" pitchFamily="49" charset="0"/>
              </a:rPr>
              <a:t> startTime 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9A6E3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&gt;=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2A2F3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0077A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TIME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2A2F3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6699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'08:30:00'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2A2F3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9A6E3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2A2F34"/>
                </a:solidFill>
                <a:effectLst/>
                <a:latin typeface="Consolas" panose="020B0609020204030204" pitchFamily="49" charset="0"/>
              </a:rPr>
              <a:t> startTime 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9A6E3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&lt;=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2A2F3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0077A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TIME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2A2F3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6699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'09:00:00'</a:t>
            </a: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CN" altLang="zh-CN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F7825CDC-4314-56F7-497D-C0DD644E66BF}"/>
              </a:ext>
            </a:extLst>
          </p:cNvPr>
          <p:cNvSpPr/>
          <p:nvPr/>
        </p:nvSpPr>
        <p:spPr>
          <a:xfrm>
            <a:off x="1279873" y="1359889"/>
            <a:ext cx="1711154" cy="4614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专业软件数据定义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C51A08D7-C7D8-5D6E-E810-20FA9A1E1E1D}"/>
              </a:ext>
            </a:extLst>
          </p:cNvPr>
          <p:cNvSpPr/>
          <p:nvPr/>
        </p:nvSpPr>
        <p:spPr>
          <a:xfrm>
            <a:off x="3808003" y="1359889"/>
            <a:ext cx="1711154" cy="4614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BIS</a:t>
            </a:r>
            <a:r>
              <a:rPr lang="zh-CN" altLang="en-US" sz="1400" dirty="0"/>
              <a:t>：</a:t>
            </a:r>
            <a:r>
              <a:rPr lang="en-US" altLang="zh-CN" sz="1400" dirty="0" err="1"/>
              <a:t>ECSchema</a:t>
            </a:r>
            <a:endParaRPr lang="zh-CN" altLang="en-US" sz="1400" dirty="0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E2DCF846-849D-BD21-68CC-ACC4D9BEAB3B}"/>
              </a:ext>
            </a:extLst>
          </p:cNvPr>
          <p:cNvSpPr/>
          <p:nvPr/>
        </p:nvSpPr>
        <p:spPr>
          <a:xfrm>
            <a:off x="3808003" y="2301403"/>
            <a:ext cx="1711154" cy="4614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ECSQL</a:t>
            </a:r>
            <a:endParaRPr lang="zh-CN" altLang="en-US" sz="1400" dirty="0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AD2FD3A-456D-1C22-EA17-1A1E445FB4C2}"/>
              </a:ext>
            </a:extLst>
          </p:cNvPr>
          <p:cNvSpPr/>
          <p:nvPr/>
        </p:nvSpPr>
        <p:spPr>
          <a:xfrm>
            <a:off x="1279873" y="2301403"/>
            <a:ext cx="1711154" cy="4614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SQLite</a:t>
            </a:r>
            <a:endParaRPr lang="zh-CN" altLang="en-US" sz="1400" dirty="0"/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879D3A11-2B27-2ABC-2C10-0A4278F00CF9}"/>
              </a:ext>
            </a:extLst>
          </p:cNvPr>
          <p:cNvSpPr/>
          <p:nvPr/>
        </p:nvSpPr>
        <p:spPr>
          <a:xfrm>
            <a:off x="3127760" y="1522259"/>
            <a:ext cx="444381" cy="1452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A1F4E300-A6C8-2195-62A2-45A6E12C4A83}"/>
              </a:ext>
            </a:extLst>
          </p:cNvPr>
          <p:cNvSpPr/>
          <p:nvPr/>
        </p:nvSpPr>
        <p:spPr>
          <a:xfrm>
            <a:off x="4554907" y="1889728"/>
            <a:ext cx="162371" cy="3503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左 12">
            <a:extLst>
              <a:ext uri="{FF2B5EF4-FFF2-40B4-BE49-F238E27FC236}">
                <a16:creationId xmlns:a16="http://schemas.microsoft.com/office/drawing/2014/main" id="{971D2872-7F8B-3856-A069-197B7832AE45}"/>
              </a:ext>
            </a:extLst>
          </p:cNvPr>
          <p:cNvSpPr/>
          <p:nvPr/>
        </p:nvSpPr>
        <p:spPr>
          <a:xfrm>
            <a:off x="3127760" y="2419567"/>
            <a:ext cx="444381" cy="14527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29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A5CE94-EAF2-C56C-DCC4-22B902749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532" y="365856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Changesets</a:t>
            </a:r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0D2E9-DFC9-B084-BE03-AF6A80E06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234" y="1044518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EC10576-FBC9-68FB-5F26-A196AAC8E1D7}"/>
              </a:ext>
            </a:extLst>
          </p:cNvPr>
          <p:cNvSpPr txBox="1"/>
          <p:nvPr/>
        </p:nvSpPr>
        <p:spPr>
          <a:xfrm>
            <a:off x="582397" y="1353717"/>
            <a:ext cx="50681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+mn-ea"/>
              </a:rPr>
              <a:t>与</a:t>
            </a:r>
            <a:r>
              <a:rPr lang="en-US" altLang="zh-CN" sz="1400" dirty="0">
                <a:latin typeface="+mn-ea"/>
              </a:rPr>
              <a:t>git</a:t>
            </a:r>
            <a:r>
              <a:rPr lang="zh-CN" altLang="en-US" sz="1400" dirty="0">
                <a:latin typeface="+mn-ea"/>
              </a:rPr>
              <a:t>的三路合并不同，类似</a:t>
            </a:r>
            <a:r>
              <a:rPr lang="en-US" altLang="zh-CN" sz="1400" dirty="0">
                <a:latin typeface="+mn-ea"/>
              </a:rPr>
              <a:t>rebase</a:t>
            </a:r>
            <a:r>
              <a:rPr lang="zh-CN" altLang="en-US" sz="1400" dirty="0">
                <a:latin typeface="+mn-ea"/>
              </a:rPr>
              <a:t>的方式。与</a:t>
            </a:r>
            <a:r>
              <a:rPr lang="en-US" altLang="zh-CN" sz="1400" dirty="0">
                <a:latin typeface="+mn-ea"/>
              </a:rPr>
              <a:t>Fossil</a:t>
            </a:r>
            <a:r>
              <a:rPr lang="zh-CN" altLang="en-US" sz="1400" dirty="0">
                <a:latin typeface="+mn-ea"/>
              </a:rPr>
              <a:t>类似。底层基于</a:t>
            </a:r>
            <a:r>
              <a:rPr lang="en-US" altLang="zh-CN" sz="1400" dirty="0">
                <a:latin typeface="+mn-ea"/>
              </a:rPr>
              <a:t>SQLite Session API</a:t>
            </a:r>
            <a:r>
              <a:rPr lang="zh-CN" altLang="en-US" sz="1400" dirty="0">
                <a:latin typeface="+mn-ea"/>
              </a:rPr>
              <a:t>实现。这是</a:t>
            </a:r>
            <a:r>
              <a:rPr lang="en-US" altLang="zh-CN" sz="1400" dirty="0">
                <a:latin typeface="+mn-ea"/>
              </a:rPr>
              <a:t>Bentley</a:t>
            </a:r>
            <a:r>
              <a:rPr lang="zh-CN" altLang="en-US" sz="1400" dirty="0">
                <a:latin typeface="+mn-ea"/>
              </a:rPr>
              <a:t>公司委托</a:t>
            </a:r>
            <a:r>
              <a:rPr lang="en-US" altLang="zh-CN" sz="1400" dirty="0">
                <a:latin typeface="+mn-ea"/>
              </a:rPr>
              <a:t>SQLite</a:t>
            </a:r>
            <a:r>
              <a:rPr lang="zh-CN" altLang="en-US" sz="1400" dirty="0">
                <a:latin typeface="+mn-ea"/>
              </a:rPr>
              <a:t>开发团队开发并开源。</a:t>
            </a:r>
            <a:endParaRPr lang="en-US" altLang="zh-CN" sz="1400" dirty="0">
              <a:latin typeface="+mn-ea"/>
            </a:endParaRPr>
          </a:p>
          <a:p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相关专利：</a:t>
            </a:r>
            <a:endParaRPr lang="en-US" altLang="zh-CN" sz="1400" dirty="0">
              <a:latin typeface="+mn-ea"/>
            </a:endParaRPr>
          </a:p>
          <a:p>
            <a:r>
              <a:rPr lang="en-US" altLang="zh-CN" sz="1400" dirty="0">
                <a:latin typeface="+mn-ea"/>
              </a:rPr>
              <a:t>CN108140054A-</a:t>
            </a:r>
            <a:r>
              <a:rPr lang="zh-CN" altLang="en-US" sz="1400" dirty="0">
                <a:latin typeface="+mn-ea"/>
              </a:rPr>
              <a:t>用于使用</a:t>
            </a:r>
            <a:r>
              <a:rPr lang="en-US" altLang="zh-CN" sz="1400" dirty="0" err="1">
                <a:latin typeface="+mn-ea"/>
              </a:rPr>
              <a:t>sql</a:t>
            </a:r>
            <a:r>
              <a:rPr lang="zh-CN" altLang="en-US" sz="1400" dirty="0">
                <a:latin typeface="+mn-ea"/>
              </a:rPr>
              <a:t>补丁集或变更集的应用撤销和重做的技术</a:t>
            </a:r>
            <a:endParaRPr lang="en-US" altLang="zh-CN" sz="1400" dirty="0">
              <a:latin typeface="+mn-ea"/>
            </a:endParaRPr>
          </a:p>
          <a:p>
            <a:endParaRPr lang="en-US" altLang="zh-CN" sz="1400" dirty="0">
              <a:latin typeface="+mn-ea"/>
            </a:endParaRPr>
          </a:p>
          <a:p>
            <a:r>
              <a:rPr lang="en-US" altLang="zh-CN" sz="1400" dirty="0">
                <a:latin typeface="+mn-ea"/>
              </a:rPr>
              <a:t>CN108885644A-</a:t>
            </a:r>
            <a:r>
              <a:rPr lang="zh-CN" altLang="en-US" sz="1400" dirty="0">
                <a:latin typeface="+mn-ea"/>
              </a:rPr>
              <a:t>用于使用同步信息记录的增量数据转换的方法和计算机可读介质</a:t>
            </a:r>
            <a:endParaRPr lang="en-US" altLang="zh-CN" sz="1400" dirty="0">
              <a:latin typeface="+mn-ea"/>
            </a:endParaRPr>
          </a:p>
          <a:p>
            <a:endParaRPr lang="en-US" altLang="zh-CN" sz="1400" dirty="0">
              <a:latin typeface="+mn-ea"/>
            </a:endParaRPr>
          </a:p>
          <a:p>
            <a:r>
              <a:rPr lang="en-US" altLang="zh-CN" sz="1400" dirty="0">
                <a:latin typeface="+mn-ea"/>
              </a:rPr>
              <a:t>CN113366431A-</a:t>
            </a:r>
            <a:r>
              <a:rPr lang="zh-CN" altLang="en-US" sz="1400" dirty="0">
                <a:latin typeface="+mn-ea"/>
              </a:rPr>
              <a:t>变更集冲突变基</a:t>
            </a:r>
            <a:endParaRPr lang="en-US" altLang="zh-CN" sz="1400" dirty="0">
              <a:latin typeface="+mn-ea"/>
            </a:endParaRPr>
          </a:p>
          <a:p>
            <a:endParaRPr lang="en-US" altLang="zh-CN" sz="1400" dirty="0">
              <a:latin typeface="+mn-ea"/>
            </a:endParaRPr>
          </a:p>
          <a:p>
            <a:r>
              <a:rPr lang="en-US" altLang="zh-CN" sz="1400" dirty="0">
                <a:latin typeface="+mn-ea"/>
              </a:rPr>
              <a:t>US10503603-Incremental data conversion using a synchronization information record</a:t>
            </a:r>
          </a:p>
          <a:p>
            <a:endParaRPr lang="en-US" altLang="zh-CN" sz="1400" dirty="0">
              <a:latin typeface="+mn-ea"/>
            </a:endParaRPr>
          </a:p>
          <a:p>
            <a:r>
              <a:rPr lang="en-US" altLang="zh-CN" sz="1400" dirty="0">
                <a:latin typeface="+mn-ea"/>
              </a:rPr>
              <a:t>US11144309-Changeset conflict rebasing</a:t>
            </a:r>
          </a:p>
          <a:p>
            <a:endParaRPr lang="en-US" altLang="zh-CN" sz="1400" dirty="0">
              <a:latin typeface="+mn-ea"/>
            </a:endParaRPr>
          </a:p>
          <a:p>
            <a:r>
              <a:rPr lang="en-US" altLang="zh-CN" sz="1400" dirty="0">
                <a:latin typeface="+mn-ea"/>
              </a:rPr>
              <a:t>US11226953-Technique for generating a change cache database utilized to inspect changes made to a repository</a:t>
            </a:r>
          </a:p>
          <a:p>
            <a:endParaRPr lang="en-US" altLang="zh-CN" sz="1400" dirty="0">
              <a:latin typeface="+mn-ea"/>
            </a:endParaRPr>
          </a:p>
          <a:p>
            <a:r>
              <a:rPr lang="en-US" altLang="zh-CN" sz="1400" dirty="0">
                <a:latin typeface="+mn-ea"/>
              </a:rPr>
              <a:t>US11455437-Techniques for generating and retrieving change summary data and aggregated model version data for an infrastructure model</a:t>
            </a:r>
            <a:endParaRPr lang="zh-CN" altLang="en-US" sz="1400" dirty="0">
              <a:latin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6CAD8E0-1A64-CA79-B2A3-EB322A4AB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161" y="5677513"/>
            <a:ext cx="4776627" cy="43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02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4">
            <a:extLst>
              <a:ext uri="{FF2B5EF4-FFF2-40B4-BE49-F238E27FC236}">
                <a16:creationId xmlns:a16="http://schemas.microsoft.com/office/drawing/2014/main" id="{C961B2CC-411B-F60E-01C4-EAD07A0D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231" y="446289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iTwin.js</a:t>
            </a:r>
            <a:r>
              <a:rPr lang="zh-CN" altLang="en-US"/>
              <a:t>前后端</a:t>
            </a:r>
          </a:p>
        </p:txBody>
      </p:sp>
      <p:grpSp>
        <p:nvGrpSpPr>
          <p:cNvPr id="3" name="Group 123">
            <a:extLst>
              <a:ext uri="{FF2B5EF4-FFF2-40B4-BE49-F238E27FC236}">
                <a16:creationId xmlns:a16="http://schemas.microsoft.com/office/drawing/2014/main" id="{33E9D04F-51E7-69FB-C07C-908E843CFA55}"/>
              </a:ext>
            </a:extLst>
          </p:cNvPr>
          <p:cNvGrpSpPr/>
          <p:nvPr/>
        </p:nvGrpSpPr>
        <p:grpSpPr>
          <a:xfrm>
            <a:off x="2352463" y="1404408"/>
            <a:ext cx="6725285" cy="2444750"/>
            <a:chOff x="2309592" y="183869"/>
            <a:chExt cx="7572816" cy="3362408"/>
          </a:xfrm>
        </p:grpSpPr>
        <p:sp>
          <p:nvSpPr>
            <p:cNvPr id="4" name="Rectangle 27">
              <a:extLst>
                <a:ext uri="{FF2B5EF4-FFF2-40B4-BE49-F238E27FC236}">
                  <a16:creationId xmlns:a16="http://schemas.microsoft.com/office/drawing/2014/main" id="{AA1F5349-4712-B8AA-C973-8A346EA0D0D5}"/>
                </a:ext>
              </a:extLst>
            </p:cNvPr>
            <p:cNvSpPr/>
            <p:nvPr/>
          </p:nvSpPr>
          <p:spPr>
            <a:xfrm>
              <a:off x="2309592" y="183869"/>
              <a:ext cx="7572816" cy="3362408"/>
            </a:xfrm>
            <a:prstGeom prst="rect">
              <a:avLst/>
            </a:prstGeom>
            <a:solidFill>
              <a:schemeClr val="bg1"/>
            </a:solidFill>
            <a:ln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none" lIns="91440" tIns="27432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5A9CE"/>
                  </a:solidFill>
                  <a:effectLst/>
                  <a:uLnTx/>
                  <a:uFillTx/>
                  <a:latin typeface="+mn-ea"/>
                  <a:cs typeface="Segoe UI Semibold" panose="020B0702040204020203" pitchFamily="34" charset="0"/>
                </a:rPr>
                <a:t>Application Backend (TypeScript)</a:t>
              </a:r>
            </a:p>
          </p:txBody>
        </p: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F04AD484-9FA3-CC43-1904-7D6F8989F52B}"/>
                </a:ext>
              </a:extLst>
            </p:cNvPr>
            <p:cNvSpPr/>
            <p:nvPr/>
          </p:nvSpPr>
          <p:spPr>
            <a:xfrm>
              <a:off x="2309592" y="2614230"/>
              <a:ext cx="7572815" cy="923925"/>
            </a:xfrm>
            <a:prstGeom prst="rect">
              <a:avLst/>
            </a:prstGeom>
            <a:solidFill>
              <a:srgbClr val="7F7F7F"/>
            </a:solidFill>
            <a:ln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Node.js</a:t>
              </a:r>
            </a:p>
          </p:txBody>
        </p:sp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id="{A840C0A8-4893-182F-0484-D2AEDE337F8C}"/>
                </a:ext>
              </a:extLst>
            </p:cNvPr>
            <p:cNvSpPr/>
            <p:nvPr/>
          </p:nvSpPr>
          <p:spPr>
            <a:xfrm>
              <a:off x="3199604" y="3014567"/>
              <a:ext cx="2134003" cy="3161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JavaScript Engine</a:t>
              </a:r>
            </a:p>
          </p:txBody>
        </p:sp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id="{1D85BAB9-B624-93F7-E6F4-5BAFFBE2732B}"/>
                </a:ext>
              </a:extLst>
            </p:cNvPr>
            <p:cNvSpPr/>
            <p:nvPr/>
          </p:nvSpPr>
          <p:spPr>
            <a:xfrm>
              <a:off x="7319831" y="3014567"/>
              <a:ext cx="1672563" cy="3161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algn="ctr"/>
              <a:r>
                <a:rPr lang="en-US" sz="900" kern="0" dirty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Events &amp; I/O</a:t>
              </a:r>
            </a:p>
          </p:txBody>
        </p:sp>
        <p:sp>
          <p:nvSpPr>
            <p:cNvPr id="8" name="Rectangle 18">
              <a:extLst>
                <a:ext uri="{FF2B5EF4-FFF2-40B4-BE49-F238E27FC236}">
                  <a16:creationId xmlns:a16="http://schemas.microsoft.com/office/drawing/2014/main" id="{4B69C450-CF5E-F21B-48F8-9914BE7720BB}"/>
                </a:ext>
              </a:extLst>
            </p:cNvPr>
            <p:cNvSpPr/>
            <p:nvPr/>
          </p:nvSpPr>
          <p:spPr>
            <a:xfrm>
              <a:off x="5490437" y="3014567"/>
              <a:ext cx="1672563" cy="3161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OS Abstraction</a:t>
              </a:r>
            </a:p>
          </p:txBody>
        </p:sp>
        <p:sp>
          <p:nvSpPr>
            <p:cNvPr id="9" name="Rectangle 22">
              <a:extLst>
                <a:ext uri="{FF2B5EF4-FFF2-40B4-BE49-F238E27FC236}">
                  <a16:creationId xmlns:a16="http://schemas.microsoft.com/office/drawing/2014/main" id="{03134C48-4CCF-4E39-E018-A97D1B68BD7F}"/>
                </a:ext>
              </a:extLst>
            </p:cNvPr>
            <p:cNvSpPr/>
            <p:nvPr/>
          </p:nvSpPr>
          <p:spPr>
            <a:xfrm>
              <a:off x="2309592" y="1690305"/>
              <a:ext cx="7572815" cy="923925"/>
            </a:xfrm>
            <a:prstGeom prst="rect">
              <a:avLst/>
            </a:prstGeom>
            <a:solidFill>
              <a:srgbClr val="68C34A"/>
            </a:solidFill>
            <a:ln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iModel.js Native (C++)</a:t>
              </a:r>
            </a:p>
          </p:txBody>
        </p: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3172C313-22A1-A340-B051-5EAD3229B230}"/>
                </a:ext>
              </a:extLst>
            </p:cNvPr>
            <p:cNvSpPr/>
            <p:nvPr/>
          </p:nvSpPr>
          <p:spPr>
            <a:xfrm>
              <a:off x="2535873" y="2095505"/>
              <a:ext cx="1967217" cy="3161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JavaScript Interop</a:t>
              </a:r>
            </a:p>
          </p:txBody>
        </p:sp>
        <p:sp>
          <p:nvSpPr>
            <p:cNvPr id="11" name="Rectangle 24">
              <a:extLst>
                <a:ext uri="{FF2B5EF4-FFF2-40B4-BE49-F238E27FC236}">
                  <a16:creationId xmlns:a16="http://schemas.microsoft.com/office/drawing/2014/main" id="{87347E47-DDD2-7C45-35DA-915040FB9846}"/>
                </a:ext>
              </a:extLst>
            </p:cNvPr>
            <p:cNvSpPr/>
            <p:nvPr/>
          </p:nvSpPr>
          <p:spPr>
            <a:xfrm>
              <a:off x="6165481" y="2095505"/>
              <a:ext cx="1672563" cy="3161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SQLite</a:t>
              </a:r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13F9F94B-0936-9C62-4784-35E23BBCA652}"/>
                </a:ext>
              </a:extLst>
            </p:cNvPr>
            <p:cNvSpPr/>
            <p:nvPr/>
          </p:nvSpPr>
          <p:spPr>
            <a:xfrm>
              <a:off x="4642268" y="2095505"/>
              <a:ext cx="1384035" cy="3161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ECSQL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Segoe UI Semilight" panose="020B0402040204020203" pitchFamily="34" charset="0"/>
              </a:endParaRPr>
            </a:p>
          </p:txBody>
        </p:sp>
        <p:sp>
          <p:nvSpPr>
            <p:cNvPr id="13" name="Rectangle 26">
              <a:extLst>
                <a:ext uri="{FF2B5EF4-FFF2-40B4-BE49-F238E27FC236}">
                  <a16:creationId xmlns:a16="http://schemas.microsoft.com/office/drawing/2014/main" id="{BF6FBCA9-7335-672F-E608-ABD0BB08CCFC}"/>
                </a:ext>
              </a:extLst>
            </p:cNvPr>
            <p:cNvSpPr/>
            <p:nvPr/>
          </p:nvSpPr>
          <p:spPr>
            <a:xfrm>
              <a:off x="2309593" y="502416"/>
              <a:ext cx="7572815" cy="1187889"/>
            </a:xfrm>
            <a:prstGeom prst="rect">
              <a:avLst/>
            </a:prstGeom>
            <a:solidFill>
              <a:srgbClr val="1CB0D1"/>
            </a:solidFill>
            <a:ln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iModel.js Backend (TypeScript)</a:t>
              </a:r>
            </a:p>
          </p:txBody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FE0E144D-4A95-E604-D15A-23E0317686ED}"/>
                </a:ext>
              </a:extLst>
            </p:cNvPr>
            <p:cNvSpPr/>
            <p:nvPr/>
          </p:nvSpPr>
          <p:spPr>
            <a:xfrm>
              <a:off x="2542001" y="880984"/>
              <a:ext cx="1291379" cy="58477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Element Framework</a:t>
              </a:r>
            </a:p>
          </p:txBody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AADDC4F0-BE4E-6554-DEBE-F32FD80643A8}"/>
                </a:ext>
              </a:extLst>
            </p:cNvPr>
            <p:cNvSpPr/>
            <p:nvPr/>
          </p:nvSpPr>
          <p:spPr>
            <a:xfrm>
              <a:off x="6905691" y="880984"/>
              <a:ext cx="1291379" cy="584775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Query Backend</a:t>
              </a:r>
            </a:p>
          </p:txBody>
        </p:sp>
        <p:sp>
          <p:nvSpPr>
            <p:cNvPr id="16" name="Rectangle 30">
              <a:extLst>
                <a:ext uri="{FF2B5EF4-FFF2-40B4-BE49-F238E27FC236}">
                  <a16:creationId xmlns:a16="http://schemas.microsoft.com/office/drawing/2014/main" id="{AC7523A9-D9E7-88B4-CFD6-8C079787A7FA}"/>
                </a:ext>
              </a:extLst>
            </p:cNvPr>
            <p:cNvSpPr/>
            <p:nvPr/>
          </p:nvSpPr>
          <p:spPr>
            <a:xfrm>
              <a:off x="3996564" y="880984"/>
              <a:ext cx="1291379" cy="584775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iModelHub</a:t>
              </a:r>
            </a:p>
            <a:p>
              <a:pPr algn="ctr"/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Interaction</a:t>
              </a:r>
            </a:p>
          </p:txBody>
        </p:sp>
        <p:sp>
          <p:nvSpPr>
            <p:cNvPr id="17" name="Rectangle 31">
              <a:extLst>
                <a:ext uri="{FF2B5EF4-FFF2-40B4-BE49-F238E27FC236}">
                  <a16:creationId xmlns:a16="http://schemas.microsoft.com/office/drawing/2014/main" id="{CA21A8AB-3AAA-140D-E447-D9CDF070753E}"/>
                </a:ext>
              </a:extLst>
            </p:cNvPr>
            <p:cNvSpPr/>
            <p:nvPr/>
          </p:nvSpPr>
          <p:spPr>
            <a:xfrm>
              <a:off x="5451127" y="880984"/>
              <a:ext cx="1291379" cy="584775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Presentation</a:t>
              </a:r>
            </a:p>
            <a:p>
              <a:pPr algn="ctr"/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Backend</a:t>
              </a:r>
            </a:p>
          </p:txBody>
        </p:sp>
        <p:sp>
          <p:nvSpPr>
            <p:cNvPr id="18" name="Rectangle 33">
              <a:extLst>
                <a:ext uri="{FF2B5EF4-FFF2-40B4-BE49-F238E27FC236}">
                  <a16:creationId xmlns:a16="http://schemas.microsoft.com/office/drawing/2014/main" id="{5F8CD187-37B5-9B21-0813-E7E815AE628E}"/>
                </a:ext>
              </a:extLst>
            </p:cNvPr>
            <p:cNvSpPr/>
            <p:nvPr/>
          </p:nvSpPr>
          <p:spPr>
            <a:xfrm>
              <a:off x="8358405" y="880981"/>
              <a:ext cx="1291379" cy="584775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Graphic Tile Publishing</a:t>
              </a:r>
            </a:p>
          </p:txBody>
        </p:sp>
        <p:sp>
          <p:nvSpPr>
            <p:cNvPr id="19" name="Rectangle 34">
              <a:extLst>
                <a:ext uri="{FF2B5EF4-FFF2-40B4-BE49-F238E27FC236}">
                  <a16:creationId xmlns:a16="http://schemas.microsoft.com/office/drawing/2014/main" id="{FB829F68-E22E-F07A-48C0-052670143B10}"/>
                </a:ext>
              </a:extLst>
            </p:cNvPr>
            <p:cNvSpPr/>
            <p:nvPr/>
          </p:nvSpPr>
          <p:spPr>
            <a:xfrm>
              <a:off x="7977221" y="2095505"/>
              <a:ext cx="1672563" cy="3161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Geometry</a:t>
              </a:r>
            </a:p>
          </p:txBody>
        </p:sp>
      </p:grpSp>
      <p:cxnSp>
        <p:nvCxnSpPr>
          <p:cNvPr id="20" name="Straight Connector 47">
            <a:extLst>
              <a:ext uri="{FF2B5EF4-FFF2-40B4-BE49-F238E27FC236}">
                <a16:creationId xmlns:a16="http://schemas.microsoft.com/office/drawing/2014/main" id="{9F0F71AE-1AAD-8E73-13E3-50370FB57789}"/>
              </a:ext>
            </a:extLst>
          </p:cNvPr>
          <p:cNvCxnSpPr/>
          <p:nvPr/>
        </p:nvCxnSpPr>
        <p:spPr>
          <a:xfrm>
            <a:off x="234103" y="4376208"/>
            <a:ext cx="1082484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row: Curved Left 48">
            <a:extLst>
              <a:ext uri="{FF2B5EF4-FFF2-40B4-BE49-F238E27FC236}">
                <a16:creationId xmlns:a16="http://schemas.microsoft.com/office/drawing/2014/main" id="{8129982D-52CD-ED53-5622-6B9D91D6DC36}"/>
              </a:ext>
            </a:extLst>
          </p:cNvPr>
          <p:cNvSpPr/>
          <p:nvPr/>
        </p:nvSpPr>
        <p:spPr>
          <a:xfrm>
            <a:off x="9453668" y="2200063"/>
            <a:ext cx="1001395" cy="3418840"/>
          </a:xfrm>
          <a:prstGeom prst="curvedLef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2" name="Arrow: Right 49">
            <a:extLst>
              <a:ext uri="{FF2B5EF4-FFF2-40B4-BE49-F238E27FC236}">
                <a16:creationId xmlns:a16="http://schemas.microsoft.com/office/drawing/2014/main" id="{22937D87-CE6E-7883-3166-823BFC49C603}"/>
              </a:ext>
            </a:extLst>
          </p:cNvPr>
          <p:cNvSpPr/>
          <p:nvPr/>
        </p:nvSpPr>
        <p:spPr>
          <a:xfrm>
            <a:off x="1892723" y="2452793"/>
            <a:ext cx="551815" cy="426085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+mn-ea"/>
            </a:endParaRPr>
          </a:p>
        </p:txBody>
      </p:sp>
      <p:sp>
        <p:nvSpPr>
          <p:cNvPr id="23" name="Arrow: Up-Down 50">
            <a:extLst>
              <a:ext uri="{FF2B5EF4-FFF2-40B4-BE49-F238E27FC236}">
                <a16:creationId xmlns:a16="http://schemas.microsoft.com/office/drawing/2014/main" id="{B2DD3E13-B693-2580-D509-A1A6A29BD69D}"/>
              </a:ext>
            </a:extLst>
          </p:cNvPr>
          <p:cNvSpPr/>
          <p:nvPr/>
        </p:nvSpPr>
        <p:spPr>
          <a:xfrm>
            <a:off x="5671608" y="4096808"/>
            <a:ext cx="430530" cy="552450"/>
          </a:xfrm>
          <a:prstGeom prst="upDown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+mn-ea"/>
            </a:endParaRPr>
          </a:p>
        </p:txBody>
      </p:sp>
      <p:grpSp>
        <p:nvGrpSpPr>
          <p:cNvPr id="24" name="Group 21">
            <a:extLst>
              <a:ext uri="{FF2B5EF4-FFF2-40B4-BE49-F238E27FC236}">
                <a16:creationId xmlns:a16="http://schemas.microsoft.com/office/drawing/2014/main" id="{66E3B250-8153-0FD3-97CD-137A7A1A65B4}"/>
              </a:ext>
            </a:extLst>
          </p:cNvPr>
          <p:cNvGrpSpPr/>
          <p:nvPr/>
        </p:nvGrpSpPr>
        <p:grpSpPr>
          <a:xfrm>
            <a:off x="981884" y="2256830"/>
            <a:ext cx="907112" cy="818010"/>
            <a:chOff x="727175" y="1640790"/>
            <a:chExt cx="1163491" cy="1072965"/>
          </a:xfrm>
        </p:grpSpPr>
        <p:sp>
          <p:nvSpPr>
            <p:cNvPr id="25" name="Freeform: Shape 63">
              <a:extLst>
                <a:ext uri="{FF2B5EF4-FFF2-40B4-BE49-F238E27FC236}">
                  <a16:creationId xmlns:a16="http://schemas.microsoft.com/office/drawing/2014/main" id="{9CDAAFCA-319F-265D-29C0-9158081EAEB0}"/>
                </a:ext>
              </a:extLst>
            </p:cNvPr>
            <p:cNvSpPr/>
            <p:nvPr/>
          </p:nvSpPr>
          <p:spPr>
            <a:xfrm rot="1829029">
              <a:off x="756692" y="1675070"/>
              <a:ext cx="1109178" cy="1018860"/>
            </a:xfrm>
            <a:custGeom>
              <a:avLst/>
              <a:gdLst>
                <a:gd name="connsiteX0" fmla="*/ 341632 w 1049106"/>
                <a:gd name="connsiteY0" fmla="*/ 422447 h 963679"/>
                <a:gd name="connsiteX1" fmla="*/ 345973 w 1049106"/>
                <a:gd name="connsiteY1" fmla="*/ 439589 h 963679"/>
                <a:gd name="connsiteX2" fmla="*/ 387540 w 1049106"/>
                <a:gd name="connsiteY2" fmla="*/ 513250 h 963679"/>
                <a:gd name="connsiteX3" fmla="*/ 417905 w 1049106"/>
                <a:gd name="connsiteY3" fmla="*/ 530301 h 963679"/>
                <a:gd name="connsiteX4" fmla="*/ 474186 w 1049106"/>
                <a:gd name="connsiteY4" fmla="*/ 529314 h 963679"/>
                <a:gd name="connsiteX5" fmla="*/ 497512 w 1049106"/>
                <a:gd name="connsiteY5" fmla="*/ 543928 h 963679"/>
                <a:gd name="connsiteX6" fmla="*/ 609745 w 1049106"/>
                <a:gd name="connsiteY6" fmla="*/ 732268 h 963679"/>
                <a:gd name="connsiteX7" fmla="*/ 477260 w 1049106"/>
                <a:gd name="connsiteY7" fmla="*/ 733000 h 963679"/>
                <a:gd name="connsiteX8" fmla="*/ 462336 w 1049106"/>
                <a:gd name="connsiteY8" fmla="*/ 735129 h 963679"/>
                <a:gd name="connsiteX9" fmla="*/ 458860 w 1049106"/>
                <a:gd name="connsiteY9" fmla="*/ 768578 h 963679"/>
                <a:gd name="connsiteX10" fmla="*/ 494631 w 1049106"/>
                <a:gd name="connsiteY10" fmla="*/ 832394 h 963679"/>
                <a:gd name="connsiteX11" fmla="*/ 545344 w 1049106"/>
                <a:gd name="connsiteY11" fmla="*/ 852488 h 963679"/>
                <a:gd name="connsiteX12" fmla="*/ 715478 w 1049106"/>
                <a:gd name="connsiteY12" fmla="*/ 853677 h 963679"/>
                <a:gd name="connsiteX13" fmla="*/ 733868 w 1049106"/>
                <a:gd name="connsiteY13" fmla="*/ 851884 h 963679"/>
                <a:gd name="connsiteX14" fmla="*/ 743798 w 1049106"/>
                <a:gd name="connsiteY14" fmla="*/ 847586 h 963679"/>
                <a:gd name="connsiteX15" fmla="*/ 743926 w 1049106"/>
                <a:gd name="connsiteY15" fmla="*/ 847566 h 963679"/>
                <a:gd name="connsiteX16" fmla="*/ 744034 w 1049106"/>
                <a:gd name="connsiteY16" fmla="*/ 847483 h 963679"/>
                <a:gd name="connsiteX17" fmla="*/ 744159 w 1049106"/>
                <a:gd name="connsiteY17" fmla="*/ 847430 h 963679"/>
                <a:gd name="connsiteX18" fmla="*/ 744237 w 1049106"/>
                <a:gd name="connsiteY18" fmla="*/ 847327 h 963679"/>
                <a:gd name="connsiteX19" fmla="*/ 752816 w 1049106"/>
                <a:gd name="connsiteY19" fmla="*/ 840731 h 963679"/>
                <a:gd name="connsiteX20" fmla="*/ 763308 w 1049106"/>
                <a:gd name="connsiteY20" fmla="*/ 825522 h 963679"/>
                <a:gd name="connsiteX21" fmla="*/ 844836 w 1049106"/>
                <a:gd name="connsiteY21" fmla="*/ 676190 h 963679"/>
                <a:gd name="connsiteX22" fmla="*/ 851877 w 1049106"/>
                <a:gd name="connsiteY22" fmla="*/ 622098 h 963679"/>
                <a:gd name="connsiteX23" fmla="*/ 813439 w 1049106"/>
                <a:gd name="connsiteY23" fmla="*/ 559850 h 963679"/>
                <a:gd name="connsiteX24" fmla="*/ 773402 w 1049106"/>
                <a:gd name="connsiteY24" fmla="*/ 558672 h 963679"/>
                <a:gd name="connsiteX25" fmla="*/ 704203 w 1049106"/>
                <a:gd name="connsiteY25" fmla="*/ 681736 h 963679"/>
                <a:gd name="connsiteX26" fmla="*/ 553432 w 1049106"/>
                <a:gd name="connsiteY26" fmla="*/ 425614 h 963679"/>
                <a:gd name="connsiteX27" fmla="*/ 519056 w 1049106"/>
                <a:gd name="connsiteY27" fmla="*/ 412820 h 963679"/>
                <a:gd name="connsiteX28" fmla="*/ 497047 w 1049106"/>
                <a:gd name="connsiteY28" fmla="*/ 413031 h 963679"/>
                <a:gd name="connsiteX29" fmla="*/ 361288 w 1049106"/>
                <a:gd name="connsiteY29" fmla="*/ 413781 h 963679"/>
                <a:gd name="connsiteX30" fmla="*/ 341632 w 1049106"/>
                <a:gd name="connsiteY30" fmla="*/ 422447 h 963679"/>
                <a:gd name="connsiteX31" fmla="*/ 366538 w 1049106"/>
                <a:gd name="connsiteY31" fmla="*/ 213408 h 963679"/>
                <a:gd name="connsiteX32" fmla="*/ 342919 w 1049106"/>
                <a:gd name="connsiteY32" fmla="*/ 304632 h 963679"/>
                <a:gd name="connsiteX33" fmla="*/ 434143 w 1049106"/>
                <a:gd name="connsiteY33" fmla="*/ 328251 h 963679"/>
                <a:gd name="connsiteX34" fmla="*/ 457762 w 1049106"/>
                <a:gd name="connsiteY34" fmla="*/ 237027 h 963679"/>
                <a:gd name="connsiteX35" fmla="*/ 366538 w 1049106"/>
                <a:gd name="connsiteY35" fmla="*/ 213408 h 963679"/>
                <a:gd name="connsiteX36" fmla="*/ 251104 w 1049106"/>
                <a:gd name="connsiteY36" fmla="*/ 22800 h 963679"/>
                <a:gd name="connsiteX37" fmla="*/ 252242 w 1049106"/>
                <a:gd name="connsiteY37" fmla="*/ 22314 h 963679"/>
                <a:gd name="connsiteX38" fmla="*/ 253198 w 1049106"/>
                <a:gd name="connsiteY38" fmla="*/ 21570 h 963679"/>
                <a:gd name="connsiteX39" fmla="*/ 278594 w 1049106"/>
                <a:gd name="connsiteY39" fmla="*/ 11075 h 963679"/>
                <a:gd name="connsiteX40" fmla="*/ 285344 w 1049106"/>
                <a:gd name="connsiteY40" fmla="*/ 8196 h 963679"/>
                <a:gd name="connsiteX41" fmla="*/ 285680 w 1049106"/>
                <a:gd name="connsiteY41" fmla="*/ 8146 h 963679"/>
                <a:gd name="connsiteX42" fmla="*/ 288512 w 1049106"/>
                <a:gd name="connsiteY42" fmla="*/ 6976 h 963679"/>
                <a:gd name="connsiteX43" fmla="*/ 330602 w 1049106"/>
                <a:gd name="connsiteY43" fmla="*/ 0 h 963679"/>
                <a:gd name="connsiteX44" fmla="*/ 695130 w 1049106"/>
                <a:gd name="connsiteY44" fmla="*/ 3076 h 963679"/>
                <a:gd name="connsiteX45" fmla="*/ 825460 w 1049106"/>
                <a:gd name="connsiteY45" fmla="*/ 73348 h 963679"/>
                <a:gd name="connsiteX46" fmla="*/ 1036913 w 1049106"/>
                <a:gd name="connsiteY46" fmla="*/ 436552 h 963679"/>
                <a:gd name="connsiteX47" fmla="*/ 1031672 w 1049106"/>
                <a:gd name="connsiteY47" fmla="*/ 555343 h 963679"/>
                <a:gd name="connsiteX48" fmla="*/ 1021065 w 1049106"/>
                <a:gd name="connsiteY48" fmla="*/ 574540 h 963679"/>
                <a:gd name="connsiteX49" fmla="*/ 1021380 w 1049106"/>
                <a:gd name="connsiteY49" fmla="*/ 574799 h 963679"/>
                <a:gd name="connsiteX50" fmla="*/ 1008754 w 1049106"/>
                <a:gd name="connsiteY50" fmla="*/ 596822 h 963679"/>
                <a:gd name="connsiteX51" fmla="*/ 940207 w 1049106"/>
                <a:gd name="connsiteY51" fmla="*/ 720881 h 963679"/>
                <a:gd name="connsiteX52" fmla="*/ 848742 w 1049106"/>
                <a:gd name="connsiteY52" fmla="*/ 886418 h 963679"/>
                <a:gd name="connsiteX53" fmla="*/ 809137 w 1049106"/>
                <a:gd name="connsiteY53" fmla="*/ 942222 h 963679"/>
                <a:gd name="connsiteX54" fmla="*/ 797446 w 1049106"/>
                <a:gd name="connsiteY54" fmla="*/ 949003 h 963679"/>
                <a:gd name="connsiteX55" fmla="*/ 786272 w 1049106"/>
                <a:gd name="connsiteY55" fmla="*/ 955678 h 963679"/>
                <a:gd name="connsiteX56" fmla="*/ 718259 w 1049106"/>
                <a:gd name="connsiteY56" fmla="*/ 963225 h 963679"/>
                <a:gd name="connsiteX57" fmla="*/ 529134 w 1049106"/>
                <a:gd name="connsiteY57" fmla="*/ 962861 h 963679"/>
                <a:gd name="connsiteX58" fmla="*/ 387750 w 1049106"/>
                <a:gd name="connsiteY58" fmla="*/ 962589 h 963679"/>
                <a:gd name="connsiteX59" fmla="*/ 362018 w 1049106"/>
                <a:gd name="connsiteY59" fmla="*/ 962947 h 963679"/>
                <a:gd name="connsiteX60" fmla="*/ 361943 w 1049106"/>
                <a:gd name="connsiteY60" fmla="*/ 962539 h 963679"/>
                <a:gd name="connsiteX61" fmla="*/ 340009 w 1049106"/>
                <a:gd name="connsiteY61" fmla="*/ 962497 h 963679"/>
                <a:gd name="connsiteX62" fmla="*/ 233601 w 1049106"/>
                <a:gd name="connsiteY62" fmla="*/ 909431 h 963679"/>
                <a:gd name="connsiteX63" fmla="*/ 18654 w 1049106"/>
                <a:gd name="connsiteY63" fmla="*/ 548283 h 963679"/>
                <a:gd name="connsiteX64" fmla="*/ 20463 w 1049106"/>
                <a:gd name="connsiteY64" fmla="*/ 400226 h 963679"/>
                <a:gd name="connsiteX65" fmla="*/ 194680 w 1049106"/>
                <a:gd name="connsiteY65" fmla="*/ 80009 h 963679"/>
                <a:gd name="connsiteX66" fmla="*/ 221205 w 1049106"/>
                <a:gd name="connsiteY66" fmla="*/ 46593 h 963679"/>
                <a:gd name="connsiteX67" fmla="*/ 223622 w 1049106"/>
                <a:gd name="connsiteY67" fmla="*/ 44669 h 963679"/>
                <a:gd name="connsiteX68" fmla="*/ 223813 w 1049106"/>
                <a:gd name="connsiteY68" fmla="*/ 44420 h 963679"/>
                <a:gd name="connsiteX69" fmla="*/ 229161 w 1049106"/>
                <a:gd name="connsiteY69" fmla="*/ 40262 h 96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049106" h="963679">
                  <a:moveTo>
                    <a:pt x="341632" y="422447"/>
                  </a:moveTo>
                  <a:cubicBezTo>
                    <a:pt x="339888" y="426650"/>
                    <a:pt x="342146" y="432266"/>
                    <a:pt x="345973" y="439589"/>
                  </a:cubicBezTo>
                  <a:cubicBezTo>
                    <a:pt x="366951" y="476740"/>
                    <a:pt x="366294" y="477142"/>
                    <a:pt x="387540" y="513250"/>
                  </a:cubicBezTo>
                  <a:cubicBezTo>
                    <a:pt x="401126" y="534438"/>
                    <a:pt x="405054" y="531026"/>
                    <a:pt x="417905" y="530301"/>
                  </a:cubicBezTo>
                  <a:cubicBezTo>
                    <a:pt x="450326" y="529897"/>
                    <a:pt x="453353" y="529842"/>
                    <a:pt x="474186" y="529314"/>
                  </a:cubicBezTo>
                  <a:cubicBezTo>
                    <a:pt x="486439" y="529782"/>
                    <a:pt x="489308" y="527821"/>
                    <a:pt x="497512" y="543928"/>
                  </a:cubicBezTo>
                  <a:lnTo>
                    <a:pt x="609745" y="732268"/>
                  </a:lnTo>
                  <a:lnTo>
                    <a:pt x="477260" y="733000"/>
                  </a:lnTo>
                  <a:cubicBezTo>
                    <a:pt x="471337" y="732963"/>
                    <a:pt x="466313" y="733672"/>
                    <a:pt x="462336" y="735129"/>
                  </a:cubicBezTo>
                  <a:cubicBezTo>
                    <a:pt x="450406" y="739499"/>
                    <a:pt x="447904" y="750610"/>
                    <a:pt x="458860" y="768578"/>
                  </a:cubicBezTo>
                  <a:cubicBezTo>
                    <a:pt x="479836" y="805730"/>
                    <a:pt x="473385" y="796286"/>
                    <a:pt x="494631" y="832394"/>
                  </a:cubicBezTo>
                  <a:cubicBezTo>
                    <a:pt x="510418" y="855821"/>
                    <a:pt x="517897" y="849435"/>
                    <a:pt x="545344" y="852488"/>
                  </a:cubicBezTo>
                  <a:lnTo>
                    <a:pt x="715478" y="853677"/>
                  </a:lnTo>
                  <a:cubicBezTo>
                    <a:pt x="723460" y="853340"/>
                    <a:pt x="729338" y="852834"/>
                    <a:pt x="733868" y="851884"/>
                  </a:cubicBezTo>
                  <a:lnTo>
                    <a:pt x="743798" y="847586"/>
                  </a:lnTo>
                  <a:lnTo>
                    <a:pt x="743926" y="847566"/>
                  </a:lnTo>
                  <a:lnTo>
                    <a:pt x="744034" y="847483"/>
                  </a:lnTo>
                  <a:lnTo>
                    <a:pt x="744159" y="847430"/>
                  </a:lnTo>
                  <a:lnTo>
                    <a:pt x="744237" y="847327"/>
                  </a:lnTo>
                  <a:lnTo>
                    <a:pt x="752816" y="840731"/>
                  </a:lnTo>
                  <a:cubicBezTo>
                    <a:pt x="755844" y="837231"/>
                    <a:pt x="759140" y="832337"/>
                    <a:pt x="763308" y="825522"/>
                  </a:cubicBezTo>
                  <a:lnTo>
                    <a:pt x="844836" y="676190"/>
                  </a:lnTo>
                  <a:cubicBezTo>
                    <a:pt x="855486" y="650709"/>
                    <a:pt x="864699" y="647270"/>
                    <a:pt x="851877" y="622098"/>
                  </a:cubicBezTo>
                  <a:cubicBezTo>
                    <a:pt x="830617" y="585998"/>
                    <a:pt x="835742" y="596221"/>
                    <a:pt x="813439" y="559850"/>
                  </a:cubicBezTo>
                  <a:cubicBezTo>
                    <a:pt x="799583" y="535451"/>
                    <a:pt x="784771" y="537888"/>
                    <a:pt x="773402" y="558672"/>
                  </a:cubicBezTo>
                  <a:lnTo>
                    <a:pt x="704203" y="681736"/>
                  </a:lnTo>
                  <a:lnTo>
                    <a:pt x="553432" y="425614"/>
                  </a:lnTo>
                  <a:cubicBezTo>
                    <a:pt x="548445" y="417141"/>
                    <a:pt x="542782" y="411225"/>
                    <a:pt x="519056" y="412820"/>
                  </a:cubicBezTo>
                  <a:lnTo>
                    <a:pt x="497047" y="413031"/>
                  </a:lnTo>
                  <a:lnTo>
                    <a:pt x="361288" y="413781"/>
                  </a:lnTo>
                  <a:cubicBezTo>
                    <a:pt x="349117" y="415453"/>
                    <a:pt x="343374" y="418244"/>
                    <a:pt x="341632" y="422447"/>
                  </a:cubicBezTo>
                  <a:close/>
                  <a:moveTo>
                    <a:pt x="366538" y="213408"/>
                  </a:moveTo>
                  <a:cubicBezTo>
                    <a:pt x="334825" y="232076"/>
                    <a:pt x="324250" y="272919"/>
                    <a:pt x="342919" y="304632"/>
                  </a:cubicBezTo>
                  <a:cubicBezTo>
                    <a:pt x="361587" y="336345"/>
                    <a:pt x="402430" y="346920"/>
                    <a:pt x="434143" y="328251"/>
                  </a:cubicBezTo>
                  <a:cubicBezTo>
                    <a:pt x="465856" y="309583"/>
                    <a:pt x="476431" y="268740"/>
                    <a:pt x="457762" y="237027"/>
                  </a:cubicBezTo>
                  <a:cubicBezTo>
                    <a:pt x="439094" y="205314"/>
                    <a:pt x="398251" y="194739"/>
                    <a:pt x="366538" y="213408"/>
                  </a:cubicBezTo>
                  <a:close/>
                  <a:moveTo>
                    <a:pt x="251104" y="22800"/>
                  </a:moveTo>
                  <a:lnTo>
                    <a:pt x="252242" y="22314"/>
                  </a:lnTo>
                  <a:lnTo>
                    <a:pt x="253198" y="21570"/>
                  </a:lnTo>
                  <a:lnTo>
                    <a:pt x="278594" y="11075"/>
                  </a:lnTo>
                  <a:lnTo>
                    <a:pt x="285344" y="8196"/>
                  </a:lnTo>
                  <a:lnTo>
                    <a:pt x="285680" y="8146"/>
                  </a:lnTo>
                  <a:lnTo>
                    <a:pt x="288512" y="6976"/>
                  </a:lnTo>
                  <a:cubicBezTo>
                    <a:pt x="301365" y="3416"/>
                    <a:pt x="315348" y="1126"/>
                    <a:pt x="330602" y="0"/>
                  </a:cubicBezTo>
                  <a:lnTo>
                    <a:pt x="695130" y="3076"/>
                  </a:lnTo>
                  <a:cubicBezTo>
                    <a:pt x="764037" y="3258"/>
                    <a:pt x="803258" y="40138"/>
                    <a:pt x="825460" y="73348"/>
                  </a:cubicBezTo>
                  <a:lnTo>
                    <a:pt x="1036913" y="436552"/>
                  </a:lnTo>
                  <a:cubicBezTo>
                    <a:pt x="1058271" y="476020"/>
                    <a:pt x="1048372" y="526259"/>
                    <a:pt x="1031672" y="555343"/>
                  </a:cubicBezTo>
                  <a:lnTo>
                    <a:pt x="1021065" y="574540"/>
                  </a:lnTo>
                  <a:lnTo>
                    <a:pt x="1021380" y="574799"/>
                  </a:lnTo>
                  <a:lnTo>
                    <a:pt x="1008754" y="596822"/>
                  </a:lnTo>
                  <a:lnTo>
                    <a:pt x="940207" y="720881"/>
                  </a:lnTo>
                  <a:cubicBezTo>
                    <a:pt x="910100" y="776437"/>
                    <a:pt x="879994" y="831993"/>
                    <a:pt x="848742" y="886418"/>
                  </a:cubicBezTo>
                  <a:cubicBezTo>
                    <a:pt x="838304" y="904596"/>
                    <a:pt x="829219" y="927426"/>
                    <a:pt x="809137" y="942222"/>
                  </a:cubicBezTo>
                  <a:lnTo>
                    <a:pt x="797446" y="949003"/>
                  </a:lnTo>
                  <a:lnTo>
                    <a:pt x="786272" y="955678"/>
                  </a:lnTo>
                  <a:cubicBezTo>
                    <a:pt x="763589" y="966057"/>
                    <a:pt x="739218" y="962921"/>
                    <a:pt x="718259" y="963225"/>
                  </a:cubicBezTo>
                  <a:cubicBezTo>
                    <a:pt x="655506" y="964137"/>
                    <a:pt x="592320" y="963499"/>
                    <a:pt x="529134" y="962861"/>
                  </a:cubicBezTo>
                  <a:lnTo>
                    <a:pt x="387750" y="962589"/>
                  </a:lnTo>
                  <a:lnTo>
                    <a:pt x="362018" y="962947"/>
                  </a:lnTo>
                  <a:lnTo>
                    <a:pt x="361943" y="962539"/>
                  </a:lnTo>
                  <a:lnTo>
                    <a:pt x="340009" y="962497"/>
                  </a:lnTo>
                  <a:cubicBezTo>
                    <a:pt x="306475" y="962985"/>
                    <a:pt x="257745" y="947259"/>
                    <a:pt x="233601" y="909431"/>
                  </a:cubicBezTo>
                  <a:lnTo>
                    <a:pt x="18654" y="548283"/>
                  </a:lnTo>
                  <a:cubicBezTo>
                    <a:pt x="393" y="512754"/>
                    <a:pt x="-12819" y="460563"/>
                    <a:pt x="20463" y="400226"/>
                  </a:cubicBezTo>
                  <a:lnTo>
                    <a:pt x="194680" y="80009"/>
                  </a:lnTo>
                  <a:cubicBezTo>
                    <a:pt x="203067" y="67218"/>
                    <a:pt x="211856" y="56103"/>
                    <a:pt x="221205" y="46593"/>
                  </a:cubicBezTo>
                  <a:lnTo>
                    <a:pt x="223622" y="44669"/>
                  </a:lnTo>
                  <a:lnTo>
                    <a:pt x="223813" y="44420"/>
                  </a:lnTo>
                  <a:lnTo>
                    <a:pt x="229161" y="40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+mn-ea"/>
              </a:endParaRPr>
            </a:p>
          </p:txBody>
        </p:sp>
        <p:grpSp>
          <p:nvGrpSpPr>
            <p:cNvPr id="26" name="Group 42">
              <a:extLst>
                <a:ext uri="{FF2B5EF4-FFF2-40B4-BE49-F238E27FC236}">
                  <a16:creationId xmlns:a16="http://schemas.microsoft.com/office/drawing/2014/main" id="{115E706B-9260-502A-F2F3-51753C73CFA7}"/>
                </a:ext>
              </a:extLst>
            </p:cNvPr>
            <p:cNvGrpSpPr/>
            <p:nvPr/>
          </p:nvGrpSpPr>
          <p:grpSpPr>
            <a:xfrm>
              <a:off x="727175" y="1640790"/>
              <a:ext cx="1163491" cy="1072965"/>
              <a:chOff x="4581804" y="2327995"/>
              <a:chExt cx="2040827" cy="1882036"/>
            </a:xfrm>
            <a:solidFill>
              <a:srgbClr val="05A9CE"/>
            </a:solidFill>
          </p:grpSpPr>
          <p:sp>
            <p:nvSpPr>
              <p:cNvPr id="27" name="Freeform: Shape 43">
                <a:extLst>
                  <a:ext uri="{FF2B5EF4-FFF2-40B4-BE49-F238E27FC236}">
                    <a16:creationId xmlns:a16="http://schemas.microsoft.com/office/drawing/2014/main" id="{E558EBD9-977E-763C-BC2D-C57D0DA62D37}"/>
                  </a:ext>
                </a:extLst>
              </p:cNvPr>
              <p:cNvSpPr/>
              <p:nvPr/>
            </p:nvSpPr>
            <p:spPr>
              <a:xfrm rot="1796188" flipH="1">
                <a:off x="4581804" y="2327995"/>
                <a:ext cx="2040827" cy="1882036"/>
              </a:xfrm>
              <a:custGeom>
                <a:avLst/>
                <a:gdLst>
                  <a:gd name="connsiteX0" fmla="*/ 2374885 w 3280099"/>
                  <a:gd name="connsiteY0" fmla="*/ 244622 h 3024884"/>
                  <a:gd name="connsiteX1" fmla="*/ 2520133 w 3280099"/>
                  <a:gd name="connsiteY1" fmla="*/ 419524 h 3024884"/>
                  <a:gd name="connsiteX2" fmla="*/ 3003281 w 3280099"/>
                  <a:gd name="connsiteY2" fmla="*/ 1287706 h 3024884"/>
                  <a:gd name="connsiteX3" fmla="*/ 3012064 w 3280099"/>
                  <a:gd name="connsiteY3" fmla="*/ 1691171 h 3024884"/>
                  <a:gd name="connsiteX4" fmla="*/ 2435653 w 3280099"/>
                  <a:gd name="connsiteY4" fmla="*/ 2681035 h 3024884"/>
                  <a:gd name="connsiteX5" fmla="*/ 2147030 w 3280099"/>
                  <a:gd name="connsiteY5" fmla="*/ 2828432 h 3024884"/>
                  <a:gd name="connsiteX6" fmla="*/ 1116170 w 3280099"/>
                  <a:gd name="connsiteY6" fmla="*/ 2840265 h 3024884"/>
                  <a:gd name="connsiteX7" fmla="*/ 758552 w 3280099"/>
                  <a:gd name="connsiteY7" fmla="*/ 2634331 h 3024884"/>
                  <a:gd name="connsiteX8" fmla="*/ 242706 w 3280099"/>
                  <a:gd name="connsiteY8" fmla="*/ 1739121 h 3024884"/>
                  <a:gd name="connsiteX9" fmla="*/ 233998 w 3280099"/>
                  <a:gd name="connsiteY9" fmla="*/ 1413173 h 3024884"/>
                  <a:gd name="connsiteX10" fmla="*/ 800834 w 3280099"/>
                  <a:gd name="connsiteY10" fmla="*/ 417794 h 3024884"/>
                  <a:gd name="connsiteX11" fmla="*/ 1154205 w 3280099"/>
                  <a:gd name="connsiteY11" fmla="*/ 222883 h 3024884"/>
                  <a:gd name="connsiteX12" fmla="*/ 2147609 w 3280099"/>
                  <a:gd name="connsiteY12" fmla="*/ 205007 h 3024884"/>
                  <a:gd name="connsiteX13" fmla="*/ 2374885 w 3280099"/>
                  <a:gd name="connsiteY13" fmla="*/ 244622 h 3024884"/>
                  <a:gd name="connsiteX14" fmla="*/ 2481386 w 3280099"/>
                  <a:gd name="connsiteY14" fmla="*/ 68918 h 3024884"/>
                  <a:gd name="connsiteX15" fmla="*/ 2477814 w 3280099"/>
                  <a:gd name="connsiteY15" fmla="*/ 67434 h 3024884"/>
                  <a:gd name="connsiteX16" fmla="*/ 2474799 w 3280099"/>
                  <a:gd name="connsiteY16" fmla="*/ 65136 h 3024884"/>
                  <a:gd name="connsiteX17" fmla="*/ 2395078 w 3280099"/>
                  <a:gd name="connsiteY17" fmla="*/ 33077 h 3024884"/>
                  <a:gd name="connsiteX18" fmla="*/ 2373886 w 3280099"/>
                  <a:gd name="connsiteY18" fmla="*/ 24277 h 3024884"/>
                  <a:gd name="connsiteX19" fmla="*/ 2372833 w 3280099"/>
                  <a:gd name="connsiteY19" fmla="*/ 24131 h 3024884"/>
                  <a:gd name="connsiteX20" fmla="*/ 2363943 w 3280099"/>
                  <a:gd name="connsiteY20" fmla="*/ 20556 h 3024884"/>
                  <a:gd name="connsiteX21" fmla="*/ 2232124 w 3280099"/>
                  <a:gd name="connsiteY21" fmla="*/ 0 h 3024884"/>
                  <a:gd name="connsiteX22" fmla="*/ 1092379 w 3280099"/>
                  <a:gd name="connsiteY22" fmla="*/ 20510 h 3024884"/>
                  <a:gd name="connsiteX23" fmla="*/ 686952 w 3280099"/>
                  <a:gd name="connsiteY23" fmla="*/ 244133 h 3024884"/>
                  <a:gd name="connsiteX24" fmla="*/ 36614 w 3280099"/>
                  <a:gd name="connsiteY24" fmla="*/ 1386144 h 3024884"/>
                  <a:gd name="connsiteX25" fmla="*/ 56553 w 3280099"/>
                  <a:gd name="connsiteY25" fmla="*/ 1757431 h 3024884"/>
                  <a:gd name="connsiteX26" fmla="*/ 90292 w 3280099"/>
                  <a:gd name="connsiteY26" fmla="*/ 1817139 h 3024884"/>
                  <a:gd name="connsiteX27" fmla="*/ 89313 w 3280099"/>
                  <a:gd name="connsiteY27" fmla="*/ 1817959 h 3024884"/>
                  <a:gd name="connsiteX28" fmla="*/ 129454 w 3280099"/>
                  <a:gd name="connsiteY28" fmla="*/ 1886445 h 3024884"/>
                  <a:gd name="connsiteX29" fmla="*/ 347497 w 3280099"/>
                  <a:gd name="connsiteY29" fmla="*/ 2272314 h 3024884"/>
                  <a:gd name="connsiteX30" fmla="*/ 638441 w 3280099"/>
                  <a:gd name="connsiteY30" fmla="*/ 2787195 h 3024884"/>
                  <a:gd name="connsiteX31" fmla="*/ 763950 w 3280099"/>
                  <a:gd name="connsiteY31" fmla="*/ 2960505 h 3024884"/>
                  <a:gd name="connsiteX32" fmla="*/ 800708 w 3280099"/>
                  <a:gd name="connsiteY32" fmla="*/ 2981359 h 3024884"/>
                  <a:gd name="connsiteX33" fmla="*/ 835848 w 3280099"/>
                  <a:gd name="connsiteY33" fmla="*/ 3001897 h 3024884"/>
                  <a:gd name="connsiteX34" fmla="*/ 1048741 w 3280099"/>
                  <a:gd name="connsiteY34" fmla="*/ 3023465 h 3024884"/>
                  <a:gd name="connsiteX35" fmla="*/ 1640101 w 3280099"/>
                  <a:gd name="connsiteY35" fmla="*/ 3016677 h 3024884"/>
                  <a:gd name="connsiteX36" fmla="*/ 2082183 w 3280099"/>
                  <a:gd name="connsiteY36" fmla="*/ 3011602 h 3024884"/>
                  <a:gd name="connsiteX37" fmla="*/ 2162655 w 3280099"/>
                  <a:gd name="connsiteY37" fmla="*/ 3011952 h 3024884"/>
                  <a:gd name="connsiteX38" fmla="*/ 2162877 w 3280099"/>
                  <a:gd name="connsiteY38" fmla="*/ 3010676 h 3024884"/>
                  <a:gd name="connsiteX39" fmla="*/ 2231460 w 3280099"/>
                  <a:gd name="connsiteY39" fmla="*/ 3009889 h 3024884"/>
                  <a:gd name="connsiteX40" fmla="*/ 2562600 w 3280099"/>
                  <a:gd name="connsiteY40" fmla="*/ 2840778 h 3024884"/>
                  <a:gd name="connsiteX41" fmla="*/ 3223924 w 3280099"/>
                  <a:gd name="connsiteY41" fmla="*/ 1705095 h 3024884"/>
                  <a:gd name="connsiteX42" fmla="*/ 3213847 w 3280099"/>
                  <a:gd name="connsiteY42" fmla="*/ 1242194 h 3024884"/>
                  <a:gd name="connsiteX43" fmla="*/ 2659526 w 3280099"/>
                  <a:gd name="connsiteY43" fmla="*/ 246118 h 3024884"/>
                  <a:gd name="connsiteX44" fmla="*/ 2575585 w 3280099"/>
                  <a:gd name="connsiteY44" fmla="*/ 142423 h 3024884"/>
                  <a:gd name="connsiteX45" fmla="*/ 2567970 w 3280099"/>
                  <a:gd name="connsiteY45" fmla="*/ 136481 h 3024884"/>
                  <a:gd name="connsiteX46" fmla="*/ 2567366 w 3280099"/>
                  <a:gd name="connsiteY46" fmla="*/ 135708 h 3024884"/>
                  <a:gd name="connsiteX47" fmla="*/ 2550521 w 3280099"/>
                  <a:gd name="connsiteY47" fmla="*/ 122866 h 30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280099" h="3024884">
                    <a:moveTo>
                      <a:pt x="2374885" y="244622"/>
                    </a:moveTo>
                    <a:cubicBezTo>
                      <a:pt x="2426900" y="272170"/>
                      <a:pt x="2465243" y="322265"/>
                      <a:pt x="2520133" y="419524"/>
                    </a:cubicBezTo>
                    <a:lnTo>
                      <a:pt x="3003281" y="1287706"/>
                    </a:lnTo>
                    <a:cubicBezTo>
                      <a:pt x="3122985" y="1492722"/>
                      <a:pt x="3084674" y="1552592"/>
                      <a:pt x="3012064" y="1691171"/>
                    </a:cubicBezTo>
                    <a:lnTo>
                      <a:pt x="2435653" y="2681035"/>
                    </a:lnTo>
                    <a:cubicBezTo>
                      <a:pt x="2354992" y="2812274"/>
                      <a:pt x="2279043" y="2815633"/>
                      <a:pt x="2147030" y="2828432"/>
                    </a:cubicBezTo>
                    <a:lnTo>
                      <a:pt x="1116170" y="2840265"/>
                    </a:lnTo>
                    <a:cubicBezTo>
                      <a:pt x="906373" y="2835856"/>
                      <a:pt x="904130" y="2817855"/>
                      <a:pt x="758552" y="2634331"/>
                    </a:cubicBezTo>
                    <a:cubicBezTo>
                      <a:pt x="612974" y="2450808"/>
                      <a:pt x="411765" y="2038303"/>
                      <a:pt x="242706" y="1739121"/>
                    </a:cubicBezTo>
                    <a:cubicBezTo>
                      <a:pt x="165086" y="1612928"/>
                      <a:pt x="164142" y="1543305"/>
                      <a:pt x="233998" y="1413173"/>
                    </a:cubicBezTo>
                    <a:lnTo>
                      <a:pt x="800834" y="417794"/>
                    </a:lnTo>
                    <a:cubicBezTo>
                      <a:pt x="885414" y="289772"/>
                      <a:pt x="894705" y="235172"/>
                      <a:pt x="1154205" y="222883"/>
                    </a:cubicBezTo>
                    <a:lnTo>
                      <a:pt x="2147609" y="205007"/>
                    </a:lnTo>
                    <a:cubicBezTo>
                      <a:pt x="2257185" y="212075"/>
                      <a:pt x="2322871" y="217075"/>
                      <a:pt x="2374885" y="244622"/>
                    </a:cubicBezTo>
                    <a:close/>
                    <a:moveTo>
                      <a:pt x="2481386" y="68918"/>
                    </a:moveTo>
                    <a:lnTo>
                      <a:pt x="2477814" y="67434"/>
                    </a:lnTo>
                    <a:lnTo>
                      <a:pt x="2474799" y="65136"/>
                    </a:lnTo>
                    <a:lnTo>
                      <a:pt x="2395078" y="33077"/>
                    </a:lnTo>
                    <a:lnTo>
                      <a:pt x="2373886" y="24277"/>
                    </a:lnTo>
                    <a:lnTo>
                      <a:pt x="2372833" y="24131"/>
                    </a:lnTo>
                    <a:lnTo>
                      <a:pt x="2363943" y="20556"/>
                    </a:lnTo>
                    <a:cubicBezTo>
                      <a:pt x="2323645" y="9809"/>
                      <a:pt x="2279854" y="3067"/>
                      <a:pt x="2232124" y="0"/>
                    </a:cubicBezTo>
                    <a:lnTo>
                      <a:pt x="1092379" y="20510"/>
                    </a:lnTo>
                    <a:cubicBezTo>
                      <a:pt x="876921" y="23137"/>
                      <a:pt x="755385" y="139628"/>
                      <a:pt x="686952" y="244133"/>
                    </a:cubicBezTo>
                    <a:lnTo>
                      <a:pt x="36614" y="1386144"/>
                    </a:lnTo>
                    <a:cubicBezTo>
                      <a:pt x="-28990" y="1510192"/>
                      <a:pt x="3463" y="1666988"/>
                      <a:pt x="56553" y="1757431"/>
                    </a:cubicBezTo>
                    <a:lnTo>
                      <a:pt x="90292" y="1817139"/>
                    </a:lnTo>
                    <a:lnTo>
                      <a:pt x="89313" y="1817959"/>
                    </a:lnTo>
                    <a:lnTo>
                      <a:pt x="129454" y="1886445"/>
                    </a:lnTo>
                    <a:lnTo>
                      <a:pt x="347497" y="2272314"/>
                    </a:lnTo>
                    <a:cubicBezTo>
                      <a:pt x="443297" y="2445131"/>
                      <a:pt x="539095" y="2617948"/>
                      <a:pt x="638441" y="2787195"/>
                    </a:cubicBezTo>
                    <a:cubicBezTo>
                      <a:pt x="671622" y="2843724"/>
                      <a:pt x="700713" y="2914839"/>
                      <a:pt x="763950" y="2960505"/>
                    </a:cubicBezTo>
                    <a:lnTo>
                      <a:pt x="800708" y="2981359"/>
                    </a:lnTo>
                    <a:lnTo>
                      <a:pt x="835848" y="3001897"/>
                    </a:lnTo>
                    <a:cubicBezTo>
                      <a:pt x="907085" y="3033671"/>
                      <a:pt x="983194" y="3023139"/>
                      <a:pt x="1048741" y="3023465"/>
                    </a:cubicBezTo>
                    <a:cubicBezTo>
                      <a:pt x="1244989" y="3024441"/>
                      <a:pt x="1442545" y="3020559"/>
                      <a:pt x="1640101" y="3016677"/>
                    </a:cubicBezTo>
                    <a:lnTo>
                      <a:pt x="2082183" y="3011602"/>
                    </a:lnTo>
                    <a:lnTo>
                      <a:pt x="2162655" y="3011952"/>
                    </a:lnTo>
                    <a:lnTo>
                      <a:pt x="2162877" y="3010676"/>
                    </a:lnTo>
                    <a:lnTo>
                      <a:pt x="2231460" y="3009889"/>
                    </a:lnTo>
                    <a:cubicBezTo>
                      <a:pt x="2336332" y="3010412"/>
                      <a:pt x="2488236" y="2959783"/>
                      <a:pt x="2562600" y="2840778"/>
                    </a:cubicBezTo>
                    <a:lnTo>
                      <a:pt x="3223924" y="1705095"/>
                    </a:lnTo>
                    <a:cubicBezTo>
                      <a:pt x="3279964" y="1593452"/>
                      <a:pt x="3319717" y="1429865"/>
                      <a:pt x="3213847" y="1242194"/>
                    </a:cubicBezTo>
                    <a:lnTo>
                      <a:pt x="2659526" y="246118"/>
                    </a:lnTo>
                    <a:cubicBezTo>
                      <a:pt x="2632917" y="206374"/>
                      <a:pt x="2605105" y="171883"/>
                      <a:pt x="2575585" y="142423"/>
                    </a:cubicBezTo>
                    <a:lnTo>
                      <a:pt x="2567970" y="136481"/>
                    </a:lnTo>
                    <a:lnTo>
                      <a:pt x="2567366" y="135708"/>
                    </a:lnTo>
                    <a:lnTo>
                      <a:pt x="2550521" y="122866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28" name="Oval 44">
                <a:extLst>
                  <a:ext uri="{FF2B5EF4-FFF2-40B4-BE49-F238E27FC236}">
                    <a16:creationId xmlns:a16="http://schemas.microsoft.com/office/drawing/2014/main" id="{7E28FB4D-71B4-0653-7664-F7FE48F2066D}"/>
                  </a:ext>
                </a:extLst>
              </p:cNvPr>
              <p:cNvSpPr/>
              <p:nvPr/>
            </p:nvSpPr>
            <p:spPr>
              <a:xfrm>
                <a:off x="5472579" y="2662991"/>
                <a:ext cx="259276" cy="259276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29" name="Freeform: Shape 45">
                <a:extLst>
                  <a:ext uri="{FF2B5EF4-FFF2-40B4-BE49-F238E27FC236}">
                    <a16:creationId xmlns:a16="http://schemas.microsoft.com/office/drawing/2014/main" id="{B048BC31-7219-C19D-07EA-87C6ABDC27A1}"/>
                  </a:ext>
                </a:extLst>
              </p:cNvPr>
              <p:cNvSpPr/>
              <p:nvPr/>
            </p:nvSpPr>
            <p:spPr>
              <a:xfrm rot="19777192" flipH="1">
                <a:off x="5091177" y="2998572"/>
                <a:ext cx="790777" cy="1098513"/>
              </a:xfrm>
              <a:custGeom>
                <a:avLst/>
                <a:gdLst>
                  <a:gd name="connsiteX0" fmla="*/ 339715 w 1270969"/>
                  <a:gd name="connsiteY0" fmla="*/ 7379 h 1769825"/>
                  <a:gd name="connsiteX1" fmla="*/ 311180 w 1270969"/>
                  <a:gd name="connsiteY1" fmla="*/ 44898 h 1769825"/>
                  <a:gd name="connsiteX2" fmla="*/ 102438 w 1270969"/>
                  <a:gd name="connsiteY2" fmla="*/ 414562 h 1769825"/>
                  <a:gd name="connsiteX3" fmla="*/ 68354 w 1270969"/>
                  <a:gd name="connsiteY3" fmla="*/ 474354 h 1769825"/>
                  <a:gd name="connsiteX4" fmla="*/ 50960 w 1270969"/>
                  <a:gd name="connsiteY4" fmla="*/ 587727 h 1769825"/>
                  <a:gd name="connsiteX5" fmla="*/ 520971 w 1270969"/>
                  <a:gd name="connsiteY5" fmla="*/ 1389478 h 1769825"/>
                  <a:gd name="connsiteX6" fmla="*/ 79482 w 1270969"/>
                  <a:gd name="connsiteY6" fmla="*/ 1391119 h 1769825"/>
                  <a:gd name="connsiteX7" fmla="*/ 21746 w 1270969"/>
                  <a:gd name="connsiteY7" fmla="*/ 1502266 h 1769825"/>
                  <a:gd name="connsiteX8" fmla="*/ 133241 w 1270969"/>
                  <a:gd name="connsiteY8" fmla="*/ 1702026 h 1769825"/>
                  <a:gd name="connsiteX9" fmla="*/ 291708 w 1270969"/>
                  <a:gd name="connsiteY9" fmla="*/ 1765149 h 1769825"/>
                  <a:gd name="connsiteX10" fmla="*/ 823711 w 1270969"/>
                  <a:gd name="connsiteY10" fmla="*/ 1769825 h 1769825"/>
                  <a:gd name="connsiteX11" fmla="*/ 881226 w 1270969"/>
                  <a:gd name="connsiteY11" fmla="*/ 1764324 h 1769825"/>
                  <a:gd name="connsiteX12" fmla="*/ 912307 w 1270969"/>
                  <a:gd name="connsiteY12" fmla="*/ 1750935 h 1769825"/>
                  <a:gd name="connsiteX13" fmla="*/ 912703 w 1270969"/>
                  <a:gd name="connsiteY13" fmla="*/ 1750878 h 1769825"/>
                  <a:gd name="connsiteX14" fmla="*/ 913041 w 1270969"/>
                  <a:gd name="connsiteY14" fmla="*/ 1750619 h 1769825"/>
                  <a:gd name="connsiteX15" fmla="*/ 913431 w 1270969"/>
                  <a:gd name="connsiteY15" fmla="*/ 1750450 h 1769825"/>
                  <a:gd name="connsiteX16" fmla="*/ 913677 w 1270969"/>
                  <a:gd name="connsiteY16" fmla="*/ 1750132 h 1769825"/>
                  <a:gd name="connsiteX17" fmla="*/ 940540 w 1270969"/>
                  <a:gd name="connsiteY17" fmla="*/ 1729552 h 1769825"/>
                  <a:gd name="connsiteX18" fmla="*/ 973435 w 1270969"/>
                  <a:gd name="connsiteY18" fmla="*/ 1682053 h 1769825"/>
                  <a:gd name="connsiteX19" fmla="*/ 1229218 w 1270969"/>
                  <a:gd name="connsiteY19" fmla="*/ 1215551 h 1769825"/>
                  <a:gd name="connsiteX20" fmla="*/ 1251545 w 1270969"/>
                  <a:gd name="connsiteY20" fmla="*/ 1046442 h 1769825"/>
                  <a:gd name="connsiteX21" fmla="*/ 1131700 w 1270969"/>
                  <a:gd name="connsiteY21" fmla="*/ 851579 h 1769825"/>
                  <a:gd name="connsiteX22" fmla="*/ 1035047 w 1270969"/>
                  <a:gd name="connsiteY22" fmla="*/ 810146 h 1769825"/>
                  <a:gd name="connsiteX23" fmla="*/ 1006512 w 1270969"/>
                  <a:gd name="connsiteY23" fmla="*/ 847666 h 1769825"/>
                  <a:gd name="connsiteX24" fmla="*/ 802802 w 1270969"/>
                  <a:gd name="connsiteY24" fmla="*/ 1208415 h 1769825"/>
                  <a:gd name="connsiteX25" fmla="*/ 474499 w 1270969"/>
                  <a:gd name="connsiteY25" fmla="*/ 640304 h 1769825"/>
                  <a:gd name="connsiteX26" fmla="*/ 459255 w 1270969"/>
                  <a:gd name="connsiteY26" fmla="*/ 615123 h 1769825"/>
                  <a:gd name="connsiteX27" fmla="*/ 458144 w 1270969"/>
                  <a:gd name="connsiteY27" fmla="*/ 613323 h 1769825"/>
                  <a:gd name="connsiteX28" fmla="*/ 441253 w 1270969"/>
                  <a:gd name="connsiteY28" fmla="*/ 581297 h 1769825"/>
                  <a:gd name="connsiteX29" fmla="*/ 510581 w 1270969"/>
                  <a:gd name="connsiteY29" fmla="*/ 415407 h 1769825"/>
                  <a:gd name="connsiteX30" fmla="*/ 542897 w 1270969"/>
                  <a:gd name="connsiteY30" fmla="*/ 268044 h 1769825"/>
                  <a:gd name="connsiteX31" fmla="*/ 432331 w 1270969"/>
                  <a:gd name="connsiteY31" fmla="*/ 84301 h 1769825"/>
                  <a:gd name="connsiteX32" fmla="*/ 339715 w 1270969"/>
                  <a:gd name="connsiteY32" fmla="*/ 7379 h 1769825"/>
                  <a:gd name="connsiteX0-1" fmla="*/ 339715 w 1270969"/>
                  <a:gd name="connsiteY0-2" fmla="*/ 7379 h 1769825"/>
                  <a:gd name="connsiteX1-3" fmla="*/ 311180 w 1270969"/>
                  <a:gd name="connsiteY1-4" fmla="*/ 44898 h 1769825"/>
                  <a:gd name="connsiteX2-5" fmla="*/ 102438 w 1270969"/>
                  <a:gd name="connsiteY2-6" fmla="*/ 414562 h 1769825"/>
                  <a:gd name="connsiteX3-7" fmla="*/ 68354 w 1270969"/>
                  <a:gd name="connsiteY3-8" fmla="*/ 474354 h 1769825"/>
                  <a:gd name="connsiteX4-9" fmla="*/ 50960 w 1270969"/>
                  <a:gd name="connsiteY4-10" fmla="*/ 587727 h 1769825"/>
                  <a:gd name="connsiteX5-11" fmla="*/ 520971 w 1270969"/>
                  <a:gd name="connsiteY5-12" fmla="*/ 1389478 h 1769825"/>
                  <a:gd name="connsiteX6-13" fmla="*/ 79482 w 1270969"/>
                  <a:gd name="connsiteY6-14" fmla="*/ 1391119 h 1769825"/>
                  <a:gd name="connsiteX7-15" fmla="*/ 21746 w 1270969"/>
                  <a:gd name="connsiteY7-16" fmla="*/ 1502266 h 1769825"/>
                  <a:gd name="connsiteX8-17" fmla="*/ 133241 w 1270969"/>
                  <a:gd name="connsiteY8-18" fmla="*/ 1702026 h 1769825"/>
                  <a:gd name="connsiteX9-19" fmla="*/ 291708 w 1270969"/>
                  <a:gd name="connsiteY9-20" fmla="*/ 1765149 h 1769825"/>
                  <a:gd name="connsiteX10-21" fmla="*/ 823711 w 1270969"/>
                  <a:gd name="connsiteY10-22" fmla="*/ 1769825 h 1769825"/>
                  <a:gd name="connsiteX11-23" fmla="*/ 881226 w 1270969"/>
                  <a:gd name="connsiteY11-24" fmla="*/ 1764324 h 1769825"/>
                  <a:gd name="connsiteX12-25" fmla="*/ 912307 w 1270969"/>
                  <a:gd name="connsiteY12-26" fmla="*/ 1750935 h 1769825"/>
                  <a:gd name="connsiteX13-27" fmla="*/ 912703 w 1270969"/>
                  <a:gd name="connsiteY13-28" fmla="*/ 1750878 h 1769825"/>
                  <a:gd name="connsiteX14-29" fmla="*/ 913041 w 1270969"/>
                  <a:gd name="connsiteY14-30" fmla="*/ 1750619 h 1769825"/>
                  <a:gd name="connsiteX15-31" fmla="*/ 913431 w 1270969"/>
                  <a:gd name="connsiteY15-32" fmla="*/ 1750450 h 1769825"/>
                  <a:gd name="connsiteX16-33" fmla="*/ 913677 w 1270969"/>
                  <a:gd name="connsiteY16-34" fmla="*/ 1750132 h 1769825"/>
                  <a:gd name="connsiteX17-35" fmla="*/ 940540 w 1270969"/>
                  <a:gd name="connsiteY17-36" fmla="*/ 1729552 h 1769825"/>
                  <a:gd name="connsiteX18-37" fmla="*/ 973435 w 1270969"/>
                  <a:gd name="connsiteY18-38" fmla="*/ 1682053 h 1769825"/>
                  <a:gd name="connsiteX19-39" fmla="*/ 1229218 w 1270969"/>
                  <a:gd name="connsiteY19-40" fmla="*/ 1215551 h 1769825"/>
                  <a:gd name="connsiteX20-41" fmla="*/ 1251545 w 1270969"/>
                  <a:gd name="connsiteY20-42" fmla="*/ 1046442 h 1769825"/>
                  <a:gd name="connsiteX21-43" fmla="*/ 1131700 w 1270969"/>
                  <a:gd name="connsiteY21-44" fmla="*/ 851579 h 1769825"/>
                  <a:gd name="connsiteX22-45" fmla="*/ 1035047 w 1270969"/>
                  <a:gd name="connsiteY22-46" fmla="*/ 810146 h 1769825"/>
                  <a:gd name="connsiteX23-47" fmla="*/ 1006512 w 1270969"/>
                  <a:gd name="connsiteY23-48" fmla="*/ 847666 h 1769825"/>
                  <a:gd name="connsiteX24-49" fmla="*/ 802802 w 1270969"/>
                  <a:gd name="connsiteY24-50" fmla="*/ 1208415 h 1769825"/>
                  <a:gd name="connsiteX25-51" fmla="*/ 474499 w 1270969"/>
                  <a:gd name="connsiteY25-52" fmla="*/ 640304 h 1769825"/>
                  <a:gd name="connsiteX26-53" fmla="*/ 459255 w 1270969"/>
                  <a:gd name="connsiteY26-54" fmla="*/ 615123 h 1769825"/>
                  <a:gd name="connsiteX27-55" fmla="*/ 458144 w 1270969"/>
                  <a:gd name="connsiteY27-56" fmla="*/ 613323 h 1769825"/>
                  <a:gd name="connsiteX28-57" fmla="*/ 454853 w 1270969"/>
                  <a:gd name="connsiteY28-58" fmla="*/ 529160 h 1769825"/>
                  <a:gd name="connsiteX29-59" fmla="*/ 510581 w 1270969"/>
                  <a:gd name="connsiteY29-60" fmla="*/ 415407 h 1769825"/>
                  <a:gd name="connsiteX30-61" fmla="*/ 542897 w 1270969"/>
                  <a:gd name="connsiteY30-62" fmla="*/ 268044 h 1769825"/>
                  <a:gd name="connsiteX31-63" fmla="*/ 432331 w 1270969"/>
                  <a:gd name="connsiteY31-64" fmla="*/ 84301 h 1769825"/>
                  <a:gd name="connsiteX32-65" fmla="*/ 339715 w 1270969"/>
                  <a:gd name="connsiteY32-66" fmla="*/ 7379 h 1769825"/>
                  <a:gd name="connsiteX0-67" fmla="*/ 339715 w 1270969"/>
                  <a:gd name="connsiteY0-68" fmla="*/ 7379 h 1769825"/>
                  <a:gd name="connsiteX1-69" fmla="*/ 311180 w 1270969"/>
                  <a:gd name="connsiteY1-70" fmla="*/ 44898 h 1769825"/>
                  <a:gd name="connsiteX2-71" fmla="*/ 102438 w 1270969"/>
                  <a:gd name="connsiteY2-72" fmla="*/ 414562 h 1769825"/>
                  <a:gd name="connsiteX3-73" fmla="*/ 68354 w 1270969"/>
                  <a:gd name="connsiteY3-74" fmla="*/ 474354 h 1769825"/>
                  <a:gd name="connsiteX4-75" fmla="*/ 50960 w 1270969"/>
                  <a:gd name="connsiteY4-76" fmla="*/ 587727 h 1769825"/>
                  <a:gd name="connsiteX5-77" fmla="*/ 520971 w 1270969"/>
                  <a:gd name="connsiteY5-78" fmla="*/ 1389478 h 1769825"/>
                  <a:gd name="connsiteX6-79" fmla="*/ 79482 w 1270969"/>
                  <a:gd name="connsiteY6-80" fmla="*/ 1391119 h 1769825"/>
                  <a:gd name="connsiteX7-81" fmla="*/ 21746 w 1270969"/>
                  <a:gd name="connsiteY7-82" fmla="*/ 1502266 h 1769825"/>
                  <a:gd name="connsiteX8-83" fmla="*/ 133241 w 1270969"/>
                  <a:gd name="connsiteY8-84" fmla="*/ 1702026 h 1769825"/>
                  <a:gd name="connsiteX9-85" fmla="*/ 291708 w 1270969"/>
                  <a:gd name="connsiteY9-86" fmla="*/ 1765149 h 1769825"/>
                  <a:gd name="connsiteX10-87" fmla="*/ 823711 w 1270969"/>
                  <a:gd name="connsiteY10-88" fmla="*/ 1769825 h 1769825"/>
                  <a:gd name="connsiteX11-89" fmla="*/ 881226 w 1270969"/>
                  <a:gd name="connsiteY11-90" fmla="*/ 1764324 h 1769825"/>
                  <a:gd name="connsiteX12-91" fmla="*/ 912307 w 1270969"/>
                  <a:gd name="connsiteY12-92" fmla="*/ 1750935 h 1769825"/>
                  <a:gd name="connsiteX13-93" fmla="*/ 912703 w 1270969"/>
                  <a:gd name="connsiteY13-94" fmla="*/ 1750878 h 1769825"/>
                  <a:gd name="connsiteX14-95" fmla="*/ 913041 w 1270969"/>
                  <a:gd name="connsiteY14-96" fmla="*/ 1750619 h 1769825"/>
                  <a:gd name="connsiteX15-97" fmla="*/ 913431 w 1270969"/>
                  <a:gd name="connsiteY15-98" fmla="*/ 1750450 h 1769825"/>
                  <a:gd name="connsiteX16-99" fmla="*/ 913677 w 1270969"/>
                  <a:gd name="connsiteY16-100" fmla="*/ 1750132 h 1769825"/>
                  <a:gd name="connsiteX17-101" fmla="*/ 940540 w 1270969"/>
                  <a:gd name="connsiteY17-102" fmla="*/ 1729552 h 1769825"/>
                  <a:gd name="connsiteX18-103" fmla="*/ 973435 w 1270969"/>
                  <a:gd name="connsiteY18-104" fmla="*/ 1682053 h 1769825"/>
                  <a:gd name="connsiteX19-105" fmla="*/ 1229218 w 1270969"/>
                  <a:gd name="connsiteY19-106" fmla="*/ 1215551 h 1769825"/>
                  <a:gd name="connsiteX20-107" fmla="*/ 1251545 w 1270969"/>
                  <a:gd name="connsiteY20-108" fmla="*/ 1046442 h 1769825"/>
                  <a:gd name="connsiteX21-109" fmla="*/ 1131700 w 1270969"/>
                  <a:gd name="connsiteY21-110" fmla="*/ 851579 h 1769825"/>
                  <a:gd name="connsiteX22-111" fmla="*/ 1035047 w 1270969"/>
                  <a:gd name="connsiteY22-112" fmla="*/ 810146 h 1769825"/>
                  <a:gd name="connsiteX23-113" fmla="*/ 1006512 w 1270969"/>
                  <a:gd name="connsiteY23-114" fmla="*/ 847666 h 1769825"/>
                  <a:gd name="connsiteX24-115" fmla="*/ 802802 w 1270969"/>
                  <a:gd name="connsiteY24-116" fmla="*/ 1208415 h 1769825"/>
                  <a:gd name="connsiteX25-117" fmla="*/ 474499 w 1270969"/>
                  <a:gd name="connsiteY25-118" fmla="*/ 640304 h 1769825"/>
                  <a:gd name="connsiteX26-119" fmla="*/ 459255 w 1270969"/>
                  <a:gd name="connsiteY26-120" fmla="*/ 615123 h 1769825"/>
                  <a:gd name="connsiteX27-121" fmla="*/ 458144 w 1270969"/>
                  <a:gd name="connsiteY27-122" fmla="*/ 613323 h 1769825"/>
                  <a:gd name="connsiteX28-123" fmla="*/ 454853 w 1270969"/>
                  <a:gd name="connsiteY28-124" fmla="*/ 529160 h 1769825"/>
                  <a:gd name="connsiteX29-125" fmla="*/ 510581 w 1270969"/>
                  <a:gd name="connsiteY29-126" fmla="*/ 415407 h 1769825"/>
                  <a:gd name="connsiteX30-127" fmla="*/ 542897 w 1270969"/>
                  <a:gd name="connsiteY30-128" fmla="*/ 268044 h 1769825"/>
                  <a:gd name="connsiteX31-129" fmla="*/ 432331 w 1270969"/>
                  <a:gd name="connsiteY31-130" fmla="*/ 84301 h 1769825"/>
                  <a:gd name="connsiteX32-131" fmla="*/ 339715 w 1270969"/>
                  <a:gd name="connsiteY32-132" fmla="*/ 7379 h 1769825"/>
                  <a:gd name="connsiteX0-133" fmla="*/ 339715 w 1270969"/>
                  <a:gd name="connsiteY0-134" fmla="*/ 7379 h 1769825"/>
                  <a:gd name="connsiteX1-135" fmla="*/ 311180 w 1270969"/>
                  <a:gd name="connsiteY1-136" fmla="*/ 44898 h 1769825"/>
                  <a:gd name="connsiteX2-137" fmla="*/ 102438 w 1270969"/>
                  <a:gd name="connsiteY2-138" fmla="*/ 414562 h 1769825"/>
                  <a:gd name="connsiteX3-139" fmla="*/ 68354 w 1270969"/>
                  <a:gd name="connsiteY3-140" fmla="*/ 474354 h 1769825"/>
                  <a:gd name="connsiteX4-141" fmla="*/ 50960 w 1270969"/>
                  <a:gd name="connsiteY4-142" fmla="*/ 587727 h 1769825"/>
                  <a:gd name="connsiteX5-143" fmla="*/ 520971 w 1270969"/>
                  <a:gd name="connsiteY5-144" fmla="*/ 1389478 h 1769825"/>
                  <a:gd name="connsiteX6-145" fmla="*/ 79482 w 1270969"/>
                  <a:gd name="connsiteY6-146" fmla="*/ 1391119 h 1769825"/>
                  <a:gd name="connsiteX7-147" fmla="*/ 21746 w 1270969"/>
                  <a:gd name="connsiteY7-148" fmla="*/ 1502266 h 1769825"/>
                  <a:gd name="connsiteX8-149" fmla="*/ 133241 w 1270969"/>
                  <a:gd name="connsiteY8-150" fmla="*/ 1702026 h 1769825"/>
                  <a:gd name="connsiteX9-151" fmla="*/ 291708 w 1270969"/>
                  <a:gd name="connsiteY9-152" fmla="*/ 1765149 h 1769825"/>
                  <a:gd name="connsiteX10-153" fmla="*/ 823711 w 1270969"/>
                  <a:gd name="connsiteY10-154" fmla="*/ 1769825 h 1769825"/>
                  <a:gd name="connsiteX11-155" fmla="*/ 881226 w 1270969"/>
                  <a:gd name="connsiteY11-156" fmla="*/ 1764324 h 1769825"/>
                  <a:gd name="connsiteX12-157" fmla="*/ 912307 w 1270969"/>
                  <a:gd name="connsiteY12-158" fmla="*/ 1750935 h 1769825"/>
                  <a:gd name="connsiteX13-159" fmla="*/ 912703 w 1270969"/>
                  <a:gd name="connsiteY13-160" fmla="*/ 1750878 h 1769825"/>
                  <a:gd name="connsiteX14-161" fmla="*/ 913041 w 1270969"/>
                  <a:gd name="connsiteY14-162" fmla="*/ 1750619 h 1769825"/>
                  <a:gd name="connsiteX15-163" fmla="*/ 913431 w 1270969"/>
                  <a:gd name="connsiteY15-164" fmla="*/ 1750450 h 1769825"/>
                  <a:gd name="connsiteX16-165" fmla="*/ 913677 w 1270969"/>
                  <a:gd name="connsiteY16-166" fmla="*/ 1750132 h 1769825"/>
                  <a:gd name="connsiteX17-167" fmla="*/ 940540 w 1270969"/>
                  <a:gd name="connsiteY17-168" fmla="*/ 1729552 h 1769825"/>
                  <a:gd name="connsiteX18-169" fmla="*/ 973435 w 1270969"/>
                  <a:gd name="connsiteY18-170" fmla="*/ 1682053 h 1769825"/>
                  <a:gd name="connsiteX19-171" fmla="*/ 1229218 w 1270969"/>
                  <a:gd name="connsiteY19-172" fmla="*/ 1215551 h 1769825"/>
                  <a:gd name="connsiteX20-173" fmla="*/ 1251545 w 1270969"/>
                  <a:gd name="connsiteY20-174" fmla="*/ 1046442 h 1769825"/>
                  <a:gd name="connsiteX21-175" fmla="*/ 1131700 w 1270969"/>
                  <a:gd name="connsiteY21-176" fmla="*/ 851579 h 1769825"/>
                  <a:gd name="connsiteX22-177" fmla="*/ 1035047 w 1270969"/>
                  <a:gd name="connsiteY22-178" fmla="*/ 810146 h 1769825"/>
                  <a:gd name="connsiteX23-179" fmla="*/ 1006512 w 1270969"/>
                  <a:gd name="connsiteY23-180" fmla="*/ 847666 h 1769825"/>
                  <a:gd name="connsiteX24-181" fmla="*/ 802802 w 1270969"/>
                  <a:gd name="connsiteY24-182" fmla="*/ 1208415 h 1769825"/>
                  <a:gd name="connsiteX25-183" fmla="*/ 474499 w 1270969"/>
                  <a:gd name="connsiteY25-184" fmla="*/ 640304 h 1769825"/>
                  <a:gd name="connsiteX26-185" fmla="*/ 459255 w 1270969"/>
                  <a:gd name="connsiteY26-186" fmla="*/ 615123 h 1769825"/>
                  <a:gd name="connsiteX27-187" fmla="*/ 458144 w 1270969"/>
                  <a:gd name="connsiteY27-188" fmla="*/ 613323 h 1769825"/>
                  <a:gd name="connsiteX28-189" fmla="*/ 454853 w 1270969"/>
                  <a:gd name="connsiteY28-190" fmla="*/ 529160 h 1769825"/>
                  <a:gd name="connsiteX29-191" fmla="*/ 510581 w 1270969"/>
                  <a:gd name="connsiteY29-192" fmla="*/ 415407 h 1769825"/>
                  <a:gd name="connsiteX30-193" fmla="*/ 542897 w 1270969"/>
                  <a:gd name="connsiteY30-194" fmla="*/ 268044 h 1769825"/>
                  <a:gd name="connsiteX31-195" fmla="*/ 432331 w 1270969"/>
                  <a:gd name="connsiteY31-196" fmla="*/ 84301 h 1769825"/>
                  <a:gd name="connsiteX32-197" fmla="*/ 339715 w 1270969"/>
                  <a:gd name="connsiteY32-198" fmla="*/ 7379 h 1769825"/>
                  <a:gd name="connsiteX0-199" fmla="*/ 339715 w 1270969"/>
                  <a:gd name="connsiteY0-200" fmla="*/ 7379 h 1769825"/>
                  <a:gd name="connsiteX1-201" fmla="*/ 311180 w 1270969"/>
                  <a:gd name="connsiteY1-202" fmla="*/ 44898 h 1769825"/>
                  <a:gd name="connsiteX2-203" fmla="*/ 102438 w 1270969"/>
                  <a:gd name="connsiteY2-204" fmla="*/ 414562 h 1769825"/>
                  <a:gd name="connsiteX3-205" fmla="*/ 68354 w 1270969"/>
                  <a:gd name="connsiteY3-206" fmla="*/ 474354 h 1769825"/>
                  <a:gd name="connsiteX4-207" fmla="*/ 50960 w 1270969"/>
                  <a:gd name="connsiteY4-208" fmla="*/ 587727 h 1769825"/>
                  <a:gd name="connsiteX5-209" fmla="*/ 520971 w 1270969"/>
                  <a:gd name="connsiteY5-210" fmla="*/ 1389478 h 1769825"/>
                  <a:gd name="connsiteX6-211" fmla="*/ 79482 w 1270969"/>
                  <a:gd name="connsiteY6-212" fmla="*/ 1391119 h 1769825"/>
                  <a:gd name="connsiteX7-213" fmla="*/ 21746 w 1270969"/>
                  <a:gd name="connsiteY7-214" fmla="*/ 1502266 h 1769825"/>
                  <a:gd name="connsiteX8-215" fmla="*/ 133241 w 1270969"/>
                  <a:gd name="connsiteY8-216" fmla="*/ 1702026 h 1769825"/>
                  <a:gd name="connsiteX9-217" fmla="*/ 291708 w 1270969"/>
                  <a:gd name="connsiteY9-218" fmla="*/ 1765149 h 1769825"/>
                  <a:gd name="connsiteX10-219" fmla="*/ 823711 w 1270969"/>
                  <a:gd name="connsiteY10-220" fmla="*/ 1769825 h 1769825"/>
                  <a:gd name="connsiteX11-221" fmla="*/ 881226 w 1270969"/>
                  <a:gd name="connsiteY11-222" fmla="*/ 1764324 h 1769825"/>
                  <a:gd name="connsiteX12-223" fmla="*/ 912307 w 1270969"/>
                  <a:gd name="connsiteY12-224" fmla="*/ 1750935 h 1769825"/>
                  <a:gd name="connsiteX13-225" fmla="*/ 912703 w 1270969"/>
                  <a:gd name="connsiteY13-226" fmla="*/ 1750878 h 1769825"/>
                  <a:gd name="connsiteX14-227" fmla="*/ 913041 w 1270969"/>
                  <a:gd name="connsiteY14-228" fmla="*/ 1750619 h 1769825"/>
                  <a:gd name="connsiteX15-229" fmla="*/ 913431 w 1270969"/>
                  <a:gd name="connsiteY15-230" fmla="*/ 1750450 h 1769825"/>
                  <a:gd name="connsiteX16-231" fmla="*/ 913677 w 1270969"/>
                  <a:gd name="connsiteY16-232" fmla="*/ 1750132 h 1769825"/>
                  <a:gd name="connsiteX17-233" fmla="*/ 940540 w 1270969"/>
                  <a:gd name="connsiteY17-234" fmla="*/ 1729552 h 1769825"/>
                  <a:gd name="connsiteX18-235" fmla="*/ 973435 w 1270969"/>
                  <a:gd name="connsiteY18-236" fmla="*/ 1682053 h 1769825"/>
                  <a:gd name="connsiteX19-237" fmla="*/ 1229218 w 1270969"/>
                  <a:gd name="connsiteY19-238" fmla="*/ 1215551 h 1769825"/>
                  <a:gd name="connsiteX20-239" fmla="*/ 1251545 w 1270969"/>
                  <a:gd name="connsiteY20-240" fmla="*/ 1046442 h 1769825"/>
                  <a:gd name="connsiteX21-241" fmla="*/ 1131700 w 1270969"/>
                  <a:gd name="connsiteY21-242" fmla="*/ 851579 h 1769825"/>
                  <a:gd name="connsiteX22-243" fmla="*/ 1035047 w 1270969"/>
                  <a:gd name="connsiteY22-244" fmla="*/ 810146 h 1769825"/>
                  <a:gd name="connsiteX23-245" fmla="*/ 1006512 w 1270969"/>
                  <a:gd name="connsiteY23-246" fmla="*/ 847666 h 1769825"/>
                  <a:gd name="connsiteX24-247" fmla="*/ 802802 w 1270969"/>
                  <a:gd name="connsiteY24-248" fmla="*/ 1208415 h 1769825"/>
                  <a:gd name="connsiteX25-249" fmla="*/ 474499 w 1270969"/>
                  <a:gd name="connsiteY25-250" fmla="*/ 640304 h 1769825"/>
                  <a:gd name="connsiteX26-251" fmla="*/ 459255 w 1270969"/>
                  <a:gd name="connsiteY26-252" fmla="*/ 615123 h 1769825"/>
                  <a:gd name="connsiteX27-253" fmla="*/ 458144 w 1270969"/>
                  <a:gd name="connsiteY27-254" fmla="*/ 613323 h 1769825"/>
                  <a:gd name="connsiteX28-255" fmla="*/ 454853 w 1270969"/>
                  <a:gd name="connsiteY28-256" fmla="*/ 529160 h 1769825"/>
                  <a:gd name="connsiteX29-257" fmla="*/ 517948 w 1270969"/>
                  <a:gd name="connsiteY29-258" fmla="*/ 413848 h 1769825"/>
                  <a:gd name="connsiteX30-259" fmla="*/ 542897 w 1270969"/>
                  <a:gd name="connsiteY30-260" fmla="*/ 268044 h 1769825"/>
                  <a:gd name="connsiteX31-261" fmla="*/ 432331 w 1270969"/>
                  <a:gd name="connsiteY31-262" fmla="*/ 84301 h 1769825"/>
                  <a:gd name="connsiteX32-263" fmla="*/ 339715 w 1270969"/>
                  <a:gd name="connsiteY32-264" fmla="*/ 7379 h 1769825"/>
                  <a:gd name="connsiteX0-265" fmla="*/ 339715 w 1270969"/>
                  <a:gd name="connsiteY0-266" fmla="*/ 7379 h 1769825"/>
                  <a:gd name="connsiteX1-267" fmla="*/ 311180 w 1270969"/>
                  <a:gd name="connsiteY1-268" fmla="*/ 44898 h 1769825"/>
                  <a:gd name="connsiteX2-269" fmla="*/ 102438 w 1270969"/>
                  <a:gd name="connsiteY2-270" fmla="*/ 414562 h 1769825"/>
                  <a:gd name="connsiteX3-271" fmla="*/ 68354 w 1270969"/>
                  <a:gd name="connsiteY3-272" fmla="*/ 474354 h 1769825"/>
                  <a:gd name="connsiteX4-273" fmla="*/ 50960 w 1270969"/>
                  <a:gd name="connsiteY4-274" fmla="*/ 587727 h 1769825"/>
                  <a:gd name="connsiteX5-275" fmla="*/ 520971 w 1270969"/>
                  <a:gd name="connsiteY5-276" fmla="*/ 1389478 h 1769825"/>
                  <a:gd name="connsiteX6-277" fmla="*/ 79482 w 1270969"/>
                  <a:gd name="connsiteY6-278" fmla="*/ 1391119 h 1769825"/>
                  <a:gd name="connsiteX7-279" fmla="*/ 21746 w 1270969"/>
                  <a:gd name="connsiteY7-280" fmla="*/ 1502266 h 1769825"/>
                  <a:gd name="connsiteX8-281" fmla="*/ 133241 w 1270969"/>
                  <a:gd name="connsiteY8-282" fmla="*/ 1702026 h 1769825"/>
                  <a:gd name="connsiteX9-283" fmla="*/ 291708 w 1270969"/>
                  <a:gd name="connsiteY9-284" fmla="*/ 1765149 h 1769825"/>
                  <a:gd name="connsiteX10-285" fmla="*/ 823711 w 1270969"/>
                  <a:gd name="connsiteY10-286" fmla="*/ 1769825 h 1769825"/>
                  <a:gd name="connsiteX11-287" fmla="*/ 881226 w 1270969"/>
                  <a:gd name="connsiteY11-288" fmla="*/ 1764324 h 1769825"/>
                  <a:gd name="connsiteX12-289" fmla="*/ 912307 w 1270969"/>
                  <a:gd name="connsiteY12-290" fmla="*/ 1750935 h 1769825"/>
                  <a:gd name="connsiteX13-291" fmla="*/ 912703 w 1270969"/>
                  <a:gd name="connsiteY13-292" fmla="*/ 1750878 h 1769825"/>
                  <a:gd name="connsiteX14-293" fmla="*/ 913041 w 1270969"/>
                  <a:gd name="connsiteY14-294" fmla="*/ 1750619 h 1769825"/>
                  <a:gd name="connsiteX15-295" fmla="*/ 913431 w 1270969"/>
                  <a:gd name="connsiteY15-296" fmla="*/ 1750450 h 1769825"/>
                  <a:gd name="connsiteX16-297" fmla="*/ 913677 w 1270969"/>
                  <a:gd name="connsiteY16-298" fmla="*/ 1750132 h 1769825"/>
                  <a:gd name="connsiteX17-299" fmla="*/ 940540 w 1270969"/>
                  <a:gd name="connsiteY17-300" fmla="*/ 1729552 h 1769825"/>
                  <a:gd name="connsiteX18-301" fmla="*/ 973435 w 1270969"/>
                  <a:gd name="connsiteY18-302" fmla="*/ 1682053 h 1769825"/>
                  <a:gd name="connsiteX19-303" fmla="*/ 1229218 w 1270969"/>
                  <a:gd name="connsiteY19-304" fmla="*/ 1215551 h 1769825"/>
                  <a:gd name="connsiteX20-305" fmla="*/ 1251545 w 1270969"/>
                  <a:gd name="connsiteY20-306" fmla="*/ 1046442 h 1769825"/>
                  <a:gd name="connsiteX21-307" fmla="*/ 1131700 w 1270969"/>
                  <a:gd name="connsiteY21-308" fmla="*/ 851579 h 1769825"/>
                  <a:gd name="connsiteX22-309" fmla="*/ 1035047 w 1270969"/>
                  <a:gd name="connsiteY22-310" fmla="*/ 810146 h 1769825"/>
                  <a:gd name="connsiteX23-311" fmla="*/ 1006512 w 1270969"/>
                  <a:gd name="connsiteY23-312" fmla="*/ 847666 h 1769825"/>
                  <a:gd name="connsiteX24-313" fmla="*/ 802802 w 1270969"/>
                  <a:gd name="connsiteY24-314" fmla="*/ 1208415 h 1769825"/>
                  <a:gd name="connsiteX25-315" fmla="*/ 474499 w 1270969"/>
                  <a:gd name="connsiteY25-316" fmla="*/ 640304 h 1769825"/>
                  <a:gd name="connsiteX26-317" fmla="*/ 459255 w 1270969"/>
                  <a:gd name="connsiteY26-318" fmla="*/ 615123 h 1769825"/>
                  <a:gd name="connsiteX27-319" fmla="*/ 458144 w 1270969"/>
                  <a:gd name="connsiteY27-320" fmla="*/ 613323 h 1769825"/>
                  <a:gd name="connsiteX28-321" fmla="*/ 454853 w 1270969"/>
                  <a:gd name="connsiteY28-322" fmla="*/ 529160 h 1769825"/>
                  <a:gd name="connsiteX29-323" fmla="*/ 537569 w 1270969"/>
                  <a:gd name="connsiteY29-324" fmla="*/ 371982 h 1769825"/>
                  <a:gd name="connsiteX30-325" fmla="*/ 542897 w 1270969"/>
                  <a:gd name="connsiteY30-326" fmla="*/ 268044 h 1769825"/>
                  <a:gd name="connsiteX31-327" fmla="*/ 432331 w 1270969"/>
                  <a:gd name="connsiteY31-328" fmla="*/ 84301 h 1769825"/>
                  <a:gd name="connsiteX32-329" fmla="*/ 339715 w 1270969"/>
                  <a:gd name="connsiteY32-330" fmla="*/ 7379 h 1769825"/>
                  <a:gd name="connsiteX0-331" fmla="*/ 339715 w 1270969"/>
                  <a:gd name="connsiteY0-332" fmla="*/ 7379 h 1769825"/>
                  <a:gd name="connsiteX1-333" fmla="*/ 311180 w 1270969"/>
                  <a:gd name="connsiteY1-334" fmla="*/ 44898 h 1769825"/>
                  <a:gd name="connsiteX2-335" fmla="*/ 102438 w 1270969"/>
                  <a:gd name="connsiteY2-336" fmla="*/ 414562 h 1769825"/>
                  <a:gd name="connsiteX3-337" fmla="*/ 68354 w 1270969"/>
                  <a:gd name="connsiteY3-338" fmla="*/ 474354 h 1769825"/>
                  <a:gd name="connsiteX4-339" fmla="*/ 50960 w 1270969"/>
                  <a:gd name="connsiteY4-340" fmla="*/ 587727 h 1769825"/>
                  <a:gd name="connsiteX5-341" fmla="*/ 520971 w 1270969"/>
                  <a:gd name="connsiteY5-342" fmla="*/ 1389478 h 1769825"/>
                  <a:gd name="connsiteX6-343" fmla="*/ 79482 w 1270969"/>
                  <a:gd name="connsiteY6-344" fmla="*/ 1391119 h 1769825"/>
                  <a:gd name="connsiteX7-345" fmla="*/ 21746 w 1270969"/>
                  <a:gd name="connsiteY7-346" fmla="*/ 1502266 h 1769825"/>
                  <a:gd name="connsiteX8-347" fmla="*/ 133241 w 1270969"/>
                  <a:gd name="connsiteY8-348" fmla="*/ 1702026 h 1769825"/>
                  <a:gd name="connsiteX9-349" fmla="*/ 291708 w 1270969"/>
                  <a:gd name="connsiteY9-350" fmla="*/ 1765149 h 1769825"/>
                  <a:gd name="connsiteX10-351" fmla="*/ 823711 w 1270969"/>
                  <a:gd name="connsiteY10-352" fmla="*/ 1769825 h 1769825"/>
                  <a:gd name="connsiteX11-353" fmla="*/ 881226 w 1270969"/>
                  <a:gd name="connsiteY11-354" fmla="*/ 1764324 h 1769825"/>
                  <a:gd name="connsiteX12-355" fmla="*/ 912307 w 1270969"/>
                  <a:gd name="connsiteY12-356" fmla="*/ 1750935 h 1769825"/>
                  <a:gd name="connsiteX13-357" fmla="*/ 912703 w 1270969"/>
                  <a:gd name="connsiteY13-358" fmla="*/ 1750878 h 1769825"/>
                  <a:gd name="connsiteX14-359" fmla="*/ 913041 w 1270969"/>
                  <a:gd name="connsiteY14-360" fmla="*/ 1750619 h 1769825"/>
                  <a:gd name="connsiteX15-361" fmla="*/ 913431 w 1270969"/>
                  <a:gd name="connsiteY15-362" fmla="*/ 1750450 h 1769825"/>
                  <a:gd name="connsiteX16-363" fmla="*/ 913677 w 1270969"/>
                  <a:gd name="connsiteY16-364" fmla="*/ 1750132 h 1769825"/>
                  <a:gd name="connsiteX17-365" fmla="*/ 940540 w 1270969"/>
                  <a:gd name="connsiteY17-366" fmla="*/ 1729552 h 1769825"/>
                  <a:gd name="connsiteX18-367" fmla="*/ 973435 w 1270969"/>
                  <a:gd name="connsiteY18-368" fmla="*/ 1682053 h 1769825"/>
                  <a:gd name="connsiteX19-369" fmla="*/ 1229218 w 1270969"/>
                  <a:gd name="connsiteY19-370" fmla="*/ 1215551 h 1769825"/>
                  <a:gd name="connsiteX20-371" fmla="*/ 1251545 w 1270969"/>
                  <a:gd name="connsiteY20-372" fmla="*/ 1046442 h 1769825"/>
                  <a:gd name="connsiteX21-373" fmla="*/ 1131700 w 1270969"/>
                  <a:gd name="connsiteY21-374" fmla="*/ 851579 h 1769825"/>
                  <a:gd name="connsiteX22-375" fmla="*/ 1035047 w 1270969"/>
                  <a:gd name="connsiteY22-376" fmla="*/ 810146 h 1769825"/>
                  <a:gd name="connsiteX23-377" fmla="*/ 1006512 w 1270969"/>
                  <a:gd name="connsiteY23-378" fmla="*/ 847666 h 1769825"/>
                  <a:gd name="connsiteX24-379" fmla="*/ 802802 w 1270969"/>
                  <a:gd name="connsiteY24-380" fmla="*/ 1208415 h 1769825"/>
                  <a:gd name="connsiteX25-381" fmla="*/ 474499 w 1270969"/>
                  <a:gd name="connsiteY25-382" fmla="*/ 640304 h 1769825"/>
                  <a:gd name="connsiteX26-383" fmla="*/ 459255 w 1270969"/>
                  <a:gd name="connsiteY26-384" fmla="*/ 615123 h 1769825"/>
                  <a:gd name="connsiteX27-385" fmla="*/ 458144 w 1270969"/>
                  <a:gd name="connsiteY27-386" fmla="*/ 613323 h 1769825"/>
                  <a:gd name="connsiteX28-387" fmla="*/ 454853 w 1270969"/>
                  <a:gd name="connsiteY28-388" fmla="*/ 529160 h 1769825"/>
                  <a:gd name="connsiteX29-389" fmla="*/ 537569 w 1270969"/>
                  <a:gd name="connsiteY29-390" fmla="*/ 371982 h 1769825"/>
                  <a:gd name="connsiteX30-391" fmla="*/ 542897 w 1270969"/>
                  <a:gd name="connsiteY30-392" fmla="*/ 268044 h 1769825"/>
                  <a:gd name="connsiteX31-393" fmla="*/ 432331 w 1270969"/>
                  <a:gd name="connsiteY31-394" fmla="*/ 84301 h 1769825"/>
                  <a:gd name="connsiteX32-395" fmla="*/ 339715 w 1270969"/>
                  <a:gd name="connsiteY32-396" fmla="*/ 7379 h 1769825"/>
                  <a:gd name="connsiteX0-397" fmla="*/ 339715 w 1270969"/>
                  <a:gd name="connsiteY0-398" fmla="*/ 7379 h 1769825"/>
                  <a:gd name="connsiteX1-399" fmla="*/ 311180 w 1270969"/>
                  <a:gd name="connsiteY1-400" fmla="*/ 44898 h 1769825"/>
                  <a:gd name="connsiteX2-401" fmla="*/ 102438 w 1270969"/>
                  <a:gd name="connsiteY2-402" fmla="*/ 414562 h 1769825"/>
                  <a:gd name="connsiteX3-403" fmla="*/ 68354 w 1270969"/>
                  <a:gd name="connsiteY3-404" fmla="*/ 474354 h 1769825"/>
                  <a:gd name="connsiteX4-405" fmla="*/ 50960 w 1270969"/>
                  <a:gd name="connsiteY4-406" fmla="*/ 587727 h 1769825"/>
                  <a:gd name="connsiteX5-407" fmla="*/ 520971 w 1270969"/>
                  <a:gd name="connsiteY5-408" fmla="*/ 1389478 h 1769825"/>
                  <a:gd name="connsiteX6-409" fmla="*/ 79482 w 1270969"/>
                  <a:gd name="connsiteY6-410" fmla="*/ 1391119 h 1769825"/>
                  <a:gd name="connsiteX7-411" fmla="*/ 21746 w 1270969"/>
                  <a:gd name="connsiteY7-412" fmla="*/ 1502266 h 1769825"/>
                  <a:gd name="connsiteX8-413" fmla="*/ 133241 w 1270969"/>
                  <a:gd name="connsiteY8-414" fmla="*/ 1702026 h 1769825"/>
                  <a:gd name="connsiteX9-415" fmla="*/ 291708 w 1270969"/>
                  <a:gd name="connsiteY9-416" fmla="*/ 1765149 h 1769825"/>
                  <a:gd name="connsiteX10-417" fmla="*/ 823711 w 1270969"/>
                  <a:gd name="connsiteY10-418" fmla="*/ 1769825 h 1769825"/>
                  <a:gd name="connsiteX11-419" fmla="*/ 881226 w 1270969"/>
                  <a:gd name="connsiteY11-420" fmla="*/ 1764324 h 1769825"/>
                  <a:gd name="connsiteX12-421" fmla="*/ 912307 w 1270969"/>
                  <a:gd name="connsiteY12-422" fmla="*/ 1750935 h 1769825"/>
                  <a:gd name="connsiteX13-423" fmla="*/ 912703 w 1270969"/>
                  <a:gd name="connsiteY13-424" fmla="*/ 1750878 h 1769825"/>
                  <a:gd name="connsiteX14-425" fmla="*/ 913041 w 1270969"/>
                  <a:gd name="connsiteY14-426" fmla="*/ 1750619 h 1769825"/>
                  <a:gd name="connsiteX15-427" fmla="*/ 913431 w 1270969"/>
                  <a:gd name="connsiteY15-428" fmla="*/ 1750450 h 1769825"/>
                  <a:gd name="connsiteX16-429" fmla="*/ 913677 w 1270969"/>
                  <a:gd name="connsiteY16-430" fmla="*/ 1750132 h 1769825"/>
                  <a:gd name="connsiteX17-431" fmla="*/ 940540 w 1270969"/>
                  <a:gd name="connsiteY17-432" fmla="*/ 1729552 h 1769825"/>
                  <a:gd name="connsiteX18-433" fmla="*/ 973435 w 1270969"/>
                  <a:gd name="connsiteY18-434" fmla="*/ 1682053 h 1769825"/>
                  <a:gd name="connsiteX19-435" fmla="*/ 1229218 w 1270969"/>
                  <a:gd name="connsiteY19-436" fmla="*/ 1215551 h 1769825"/>
                  <a:gd name="connsiteX20-437" fmla="*/ 1251545 w 1270969"/>
                  <a:gd name="connsiteY20-438" fmla="*/ 1046442 h 1769825"/>
                  <a:gd name="connsiteX21-439" fmla="*/ 1131700 w 1270969"/>
                  <a:gd name="connsiteY21-440" fmla="*/ 851579 h 1769825"/>
                  <a:gd name="connsiteX22-441" fmla="*/ 1035047 w 1270969"/>
                  <a:gd name="connsiteY22-442" fmla="*/ 810146 h 1769825"/>
                  <a:gd name="connsiteX23-443" fmla="*/ 1006512 w 1270969"/>
                  <a:gd name="connsiteY23-444" fmla="*/ 847666 h 1769825"/>
                  <a:gd name="connsiteX24-445" fmla="*/ 802802 w 1270969"/>
                  <a:gd name="connsiteY24-446" fmla="*/ 1208415 h 1769825"/>
                  <a:gd name="connsiteX25-447" fmla="*/ 474499 w 1270969"/>
                  <a:gd name="connsiteY25-448" fmla="*/ 640304 h 1769825"/>
                  <a:gd name="connsiteX26-449" fmla="*/ 459255 w 1270969"/>
                  <a:gd name="connsiteY26-450" fmla="*/ 615123 h 1769825"/>
                  <a:gd name="connsiteX27-451" fmla="*/ 458144 w 1270969"/>
                  <a:gd name="connsiteY27-452" fmla="*/ 613323 h 1769825"/>
                  <a:gd name="connsiteX28-453" fmla="*/ 454853 w 1270969"/>
                  <a:gd name="connsiteY28-454" fmla="*/ 529160 h 1769825"/>
                  <a:gd name="connsiteX29-455" fmla="*/ 537569 w 1270969"/>
                  <a:gd name="connsiteY29-456" fmla="*/ 371982 h 1769825"/>
                  <a:gd name="connsiteX30-457" fmla="*/ 542897 w 1270969"/>
                  <a:gd name="connsiteY30-458" fmla="*/ 268044 h 1769825"/>
                  <a:gd name="connsiteX31-459" fmla="*/ 432331 w 1270969"/>
                  <a:gd name="connsiteY31-460" fmla="*/ 84301 h 1769825"/>
                  <a:gd name="connsiteX32-461" fmla="*/ 339715 w 1270969"/>
                  <a:gd name="connsiteY32-462" fmla="*/ 7379 h 1769825"/>
                  <a:gd name="connsiteX0-463" fmla="*/ 339715 w 1270969"/>
                  <a:gd name="connsiteY0-464" fmla="*/ 7379 h 1769825"/>
                  <a:gd name="connsiteX1-465" fmla="*/ 311180 w 1270969"/>
                  <a:gd name="connsiteY1-466" fmla="*/ 44898 h 1769825"/>
                  <a:gd name="connsiteX2-467" fmla="*/ 102438 w 1270969"/>
                  <a:gd name="connsiteY2-468" fmla="*/ 414562 h 1769825"/>
                  <a:gd name="connsiteX3-469" fmla="*/ 68354 w 1270969"/>
                  <a:gd name="connsiteY3-470" fmla="*/ 474354 h 1769825"/>
                  <a:gd name="connsiteX4-471" fmla="*/ 50960 w 1270969"/>
                  <a:gd name="connsiteY4-472" fmla="*/ 587727 h 1769825"/>
                  <a:gd name="connsiteX5-473" fmla="*/ 520971 w 1270969"/>
                  <a:gd name="connsiteY5-474" fmla="*/ 1389478 h 1769825"/>
                  <a:gd name="connsiteX6-475" fmla="*/ 79482 w 1270969"/>
                  <a:gd name="connsiteY6-476" fmla="*/ 1391119 h 1769825"/>
                  <a:gd name="connsiteX7-477" fmla="*/ 21746 w 1270969"/>
                  <a:gd name="connsiteY7-478" fmla="*/ 1502266 h 1769825"/>
                  <a:gd name="connsiteX8-479" fmla="*/ 133241 w 1270969"/>
                  <a:gd name="connsiteY8-480" fmla="*/ 1702026 h 1769825"/>
                  <a:gd name="connsiteX9-481" fmla="*/ 291708 w 1270969"/>
                  <a:gd name="connsiteY9-482" fmla="*/ 1765149 h 1769825"/>
                  <a:gd name="connsiteX10-483" fmla="*/ 823711 w 1270969"/>
                  <a:gd name="connsiteY10-484" fmla="*/ 1769825 h 1769825"/>
                  <a:gd name="connsiteX11-485" fmla="*/ 881226 w 1270969"/>
                  <a:gd name="connsiteY11-486" fmla="*/ 1764324 h 1769825"/>
                  <a:gd name="connsiteX12-487" fmla="*/ 912307 w 1270969"/>
                  <a:gd name="connsiteY12-488" fmla="*/ 1750935 h 1769825"/>
                  <a:gd name="connsiteX13-489" fmla="*/ 912703 w 1270969"/>
                  <a:gd name="connsiteY13-490" fmla="*/ 1750878 h 1769825"/>
                  <a:gd name="connsiteX14-491" fmla="*/ 913041 w 1270969"/>
                  <a:gd name="connsiteY14-492" fmla="*/ 1750619 h 1769825"/>
                  <a:gd name="connsiteX15-493" fmla="*/ 913431 w 1270969"/>
                  <a:gd name="connsiteY15-494" fmla="*/ 1750450 h 1769825"/>
                  <a:gd name="connsiteX16-495" fmla="*/ 913677 w 1270969"/>
                  <a:gd name="connsiteY16-496" fmla="*/ 1750132 h 1769825"/>
                  <a:gd name="connsiteX17-497" fmla="*/ 940540 w 1270969"/>
                  <a:gd name="connsiteY17-498" fmla="*/ 1729552 h 1769825"/>
                  <a:gd name="connsiteX18-499" fmla="*/ 973435 w 1270969"/>
                  <a:gd name="connsiteY18-500" fmla="*/ 1682053 h 1769825"/>
                  <a:gd name="connsiteX19-501" fmla="*/ 1229218 w 1270969"/>
                  <a:gd name="connsiteY19-502" fmla="*/ 1215551 h 1769825"/>
                  <a:gd name="connsiteX20-503" fmla="*/ 1251545 w 1270969"/>
                  <a:gd name="connsiteY20-504" fmla="*/ 1046442 h 1769825"/>
                  <a:gd name="connsiteX21-505" fmla="*/ 1131700 w 1270969"/>
                  <a:gd name="connsiteY21-506" fmla="*/ 851579 h 1769825"/>
                  <a:gd name="connsiteX22-507" fmla="*/ 1035047 w 1270969"/>
                  <a:gd name="connsiteY22-508" fmla="*/ 810146 h 1769825"/>
                  <a:gd name="connsiteX23-509" fmla="*/ 1006512 w 1270969"/>
                  <a:gd name="connsiteY23-510" fmla="*/ 847666 h 1769825"/>
                  <a:gd name="connsiteX24-511" fmla="*/ 802802 w 1270969"/>
                  <a:gd name="connsiteY24-512" fmla="*/ 1208415 h 1769825"/>
                  <a:gd name="connsiteX25-513" fmla="*/ 474499 w 1270969"/>
                  <a:gd name="connsiteY25-514" fmla="*/ 640304 h 1769825"/>
                  <a:gd name="connsiteX26-515" fmla="*/ 459255 w 1270969"/>
                  <a:gd name="connsiteY26-516" fmla="*/ 615123 h 1769825"/>
                  <a:gd name="connsiteX27-517" fmla="*/ 458144 w 1270969"/>
                  <a:gd name="connsiteY27-518" fmla="*/ 613323 h 1769825"/>
                  <a:gd name="connsiteX28-519" fmla="*/ 454853 w 1270969"/>
                  <a:gd name="connsiteY28-520" fmla="*/ 529160 h 1769825"/>
                  <a:gd name="connsiteX29-521" fmla="*/ 537569 w 1270969"/>
                  <a:gd name="connsiteY29-522" fmla="*/ 371982 h 1769825"/>
                  <a:gd name="connsiteX30-523" fmla="*/ 542897 w 1270969"/>
                  <a:gd name="connsiteY30-524" fmla="*/ 268044 h 1769825"/>
                  <a:gd name="connsiteX31-525" fmla="*/ 432331 w 1270969"/>
                  <a:gd name="connsiteY31-526" fmla="*/ 84301 h 1769825"/>
                  <a:gd name="connsiteX32-527" fmla="*/ 339715 w 1270969"/>
                  <a:gd name="connsiteY32-528" fmla="*/ 7379 h 1769825"/>
                  <a:gd name="connsiteX0-529" fmla="*/ 339715 w 1270969"/>
                  <a:gd name="connsiteY0-530" fmla="*/ 7379 h 1769825"/>
                  <a:gd name="connsiteX1-531" fmla="*/ 311180 w 1270969"/>
                  <a:gd name="connsiteY1-532" fmla="*/ 44898 h 1769825"/>
                  <a:gd name="connsiteX2-533" fmla="*/ 102438 w 1270969"/>
                  <a:gd name="connsiteY2-534" fmla="*/ 414562 h 1769825"/>
                  <a:gd name="connsiteX3-535" fmla="*/ 68354 w 1270969"/>
                  <a:gd name="connsiteY3-536" fmla="*/ 474354 h 1769825"/>
                  <a:gd name="connsiteX4-537" fmla="*/ 50960 w 1270969"/>
                  <a:gd name="connsiteY4-538" fmla="*/ 587727 h 1769825"/>
                  <a:gd name="connsiteX5-539" fmla="*/ 520971 w 1270969"/>
                  <a:gd name="connsiteY5-540" fmla="*/ 1389478 h 1769825"/>
                  <a:gd name="connsiteX6-541" fmla="*/ 79482 w 1270969"/>
                  <a:gd name="connsiteY6-542" fmla="*/ 1391119 h 1769825"/>
                  <a:gd name="connsiteX7-543" fmla="*/ 21746 w 1270969"/>
                  <a:gd name="connsiteY7-544" fmla="*/ 1502266 h 1769825"/>
                  <a:gd name="connsiteX8-545" fmla="*/ 133241 w 1270969"/>
                  <a:gd name="connsiteY8-546" fmla="*/ 1702026 h 1769825"/>
                  <a:gd name="connsiteX9-547" fmla="*/ 291708 w 1270969"/>
                  <a:gd name="connsiteY9-548" fmla="*/ 1765149 h 1769825"/>
                  <a:gd name="connsiteX10-549" fmla="*/ 823711 w 1270969"/>
                  <a:gd name="connsiteY10-550" fmla="*/ 1769825 h 1769825"/>
                  <a:gd name="connsiteX11-551" fmla="*/ 881226 w 1270969"/>
                  <a:gd name="connsiteY11-552" fmla="*/ 1764324 h 1769825"/>
                  <a:gd name="connsiteX12-553" fmla="*/ 912307 w 1270969"/>
                  <a:gd name="connsiteY12-554" fmla="*/ 1750935 h 1769825"/>
                  <a:gd name="connsiteX13-555" fmla="*/ 912703 w 1270969"/>
                  <a:gd name="connsiteY13-556" fmla="*/ 1750878 h 1769825"/>
                  <a:gd name="connsiteX14-557" fmla="*/ 913041 w 1270969"/>
                  <a:gd name="connsiteY14-558" fmla="*/ 1750619 h 1769825"/>
                  <a:gd name="connsiteX15-559" fmla="*/ 913431 w 1270969"/>
                  <a:gd name="connsiteY15-560" fmla="*/ 1750450 h 1769825"/>
                  <a:gd name="connsiteX16-561" fmla="*/ 913677 w 1270969"/>
                  <a:gd name="connsiteY16-562" fmla="*/ 1750132 h 1769825"/>
                  <a:gd name="connsiteX17-563" fmla="*/ 940540 w 1270969"/>
                  <a:gd name="connsiteY17-564" fmla="*/ 1729552 h 1769825"/>
                  <a:gd name="connsiteX18-565" fmla="*/ 973435 w 1270969"/>
                  <a:gd name="connsiteY18-566" fmla="*/ 1682053 h 1769825"/>
                  <a:gd name="connsiteX19-567" fmla="*/ 1229218 w 1270969"/>
                  <a:gd name="connsiteY19-568" fmla="*/ 1215551 h 1769825"/>
                  <a:gd name="connsiteX20-569" fmla="*/ 1251545 w 1270969"/>
                  <a:gd name="connsiteY20-570" fmla="*/ 1046442 h 1769825"/>
                  <a:gd name="connsiteX21-571" fmla="*/ 1131700 w 1270969"/>
                  <a:gd name="connsiteY21-572" fmla="*/ 851579 h 1769825"/>
                  <a:gd name="connsiteX22-573" fmla="*/ 1035047 w 1270969"/>
                  <a:gd name="connsiteY22-574" fmla="*/ 810146 h 1769825"/>
                  <a:gd name="connsiteX23-575" fmla="*/ 1006512 w 1270969"/>
                  <a:gd name="connsiteY23-576" fmla="*/ 847666 h 1769825"/>
                  <a:gd name="connsiteX24-577" fmla="*/ 802802 w 1270969"/>
                  <a:gd name="connsiteY24-578" fmla="*/ 1208415 h 1769825"/>
                  <a:gd name="connsiteX25-579" fmla="*/ 474499 w 1270969"/>
                  <a:gd name="connsiteY25-580" fmla="*/ 640304 h 1769825"/>
                  <a:gd name="connsiteX26-581" fmla="*/ 459255 w 1270969"/>
                  <a:gd name="connsiteY26-582" fmla="*/ 615123 h 1769825"/>
                  <a:gd name="connsiteX27-583" fmla="*/ 458144 w 1270969"/>
                  <a:gd name="connsiteY27-584" fmla="*/ 613323 h 1769825"/>
                  <a:gd name="connsiteX28-585" fmla="*/ 454853 w 1270969"/>
                  <a:gd name="connsiteY28-586" fmla="*/ 529160 h 1769825"/>
                  <a:gd name="connsiteX29-587" fmla="*/ 543237 w 1270969"/>
                  <a:gd name="connsiteY29-588" fmla="*/ 376941 h 1769825"/>
                  <a:gd name="connsiteX30-589" fmla="*/ 542897 w 1270969"/>
                  <a:gd name="connsiteY30-590" fmla="*/ 268044 h 1769825"/>
                  <a:gd name="connsiteX31-591" fmla="*/ 432331 w 1270969"/>
                  <a:gd name="connsiteY31-592" fmla="*/ 84301 h 1769825"/>
                  <a:gd name="connsiteX32-593" fmla="*/ 339715 w 1270969"/>
                  <a:gd name="connsiteY32-594" fmla="*/ 7379 h 1769825"/>
                  <a:gd name="connsiteX0-595" fmla="*/ 339715 w 1270969"/>
                  <a:gd name="connsiteY0-596" fmla="*/ 7379 h 1769825"/>
                  <a:gd name="connsiteX1-597" fmla="*/ 311180 w 1270969"/>
                  <a:gd name="connsiteY1-598" fmla="*/ 44898 h 1769825"/>
                  <a:gd name="connsiteX2-599" fmla="*/ 102438 w 1270969"/>
                  <a:gd name="connsiteY2-600" fmla="*/ 414562 h 1769825"/>
                  <a:gd name="connsiteX3-601" fmla="*/ 68354 w 1270969"/>
                  <a:gd name="connsiteY3-602" fmla="*/ 474354 h 1769825"/>
                  <a:gd name="connsiteX4-603" fmla="*/ 50960 w 1270969"/>
                  <a:gd name="connsiteY4-604" fmla="*/ 587727 h 1769825"/>
                  <a:gd name="connsiteX5-605" fmla="*/ 520971 w 1270969"/>
                  <a:gd name="connsiteY5-606" fmla="*/ 1389478 h 1769825"/>
                  <a:gd name="connsiteX6-607" fmla="*/ 79482 w 1270969"/>
                  <a:gd name="connsiteY6-608" fmla="*/ 1391119 h 1769825"/>
                  <a:gd name="connsiteX7-609" fmla="*/ 21746 w 1270969"/>
                  <a:gd name="connsiteY7-610" fmla="*/ 1502266 h 1769825"/>
                  <a:gd name="connsiteX8-611" fmla="*/ 133241 w 1270969"/>
                  <a:gd name="connsiteY8-612" fmla="*/ 1702026 h 1769825"/>
                  <a:gd name="connsiteX9-613" fmla="*/ 291708 w 1270969"/>
                  <a:gd name="connsiteY9-614" fmla="*/ 1765149 h 1769825"/>
                  <a:gd name="connsiteX10-615" fmla="*/ 823711 w 1270969"/>
                  <a:gd name="connsiteY10-616" fmla="*/ 1769825 h 1769825"/>
                  <a:gd name="connsiteX11-617" fmla="*/ 881226 w 1270969"/>
                  <a:gd name="connsiteY11-618" fmla="*/ 1764324 h 1769825"/>
                  <a:gd name="connsiteX12-619" fmla="*/ 912307 w 1270969"/>
                  <a:gd name="connsiteY12-620" fmla="*/ 1750935 h 1769825"/>
                  <a:gd name="connsiteX13-621" fmla="*/ 912703 w 1270969"/>
                  <a:gd name="connsiteY13-622" fmla="*/ 1750878 h 1769825"/>
                  <a:gd name="connsiteX14-623" fmla="*/ 913041 w 1270969"/>
                  <a:gd name="connsiteY14-624" fmla="*/ 1750619 h 1769825"/>
                  <a:gd name="connsiteX15-625" fmla="*/ 913431 w 1270969"/>
                  <a:gd name="connsiteY15-626" fmla="*/ 1750450 h 1769825"/>
                  <a:gd name="connsiteX16-627" fmla="*/ 913677 w 1270969"/>
                  <a:gd name="connsiteY16-628" fmla="*/ 1750132 h 1769825"/>
                  <a:gd name="connsiteX17-629" fmla="*/ 940540 w 1270969"/>
                  <a:gd name="connsiteY17-630" fmla="*/ 1729552 h 1769825"/>
                  <a:gd name="connsiteX18-631" fmla="*/ 973435 w 1270969"/>
                  <a:gd name="connsiteY18-632" fmla="*/ 1682053 h 1769825"/>
                  <a:gd name="connsiteX19-633" fmla="*/ 1229218 w 1270969"/>
                  <a:gd name="connsiteY19-634" fmla="*/ 1215551 h 1769825"/>
                  <a:gd name="connsiteX20-635" fmla="*/ 1251545 w 1270969"/>
                  <a:gd name="connsiteY20-636" fmla="*/ 1046442 h 1769825"/>
                  <a:gd name="connsiteX21-637" fmla="*/ 1131700 w 1270969"/>
                  <a:gd name="connsiteY21-638" fmla="*/ 851579 h 1769825"/>
                  <a:gd name="connsiteX22-639" fmla="*/ 1035047 w 1270969"/>
                  <a:gd name="connsiteY22-640" fmla="*/ 810146 h 1769825"/>
                  <a:gd name="connsiteX23-641" fmla="*/ 1006512 w 1270969"/>
                  <a:gd name="connsiteY23-642" fmla="*/ 847666 h 1769825"/>
                  <a:gd name="connsiteX24-643" fmla="*/ 802802 w 1270969"/>
                  <a:gd name="connsiteY24-644" fmla="*/ 1208415 h 1769825"/>
                  <a:gd name="connsiteX25-645" fmla="*/ 474499 w 1270969"/>
                  <a:gd name="connsiteY25-646" fmla="*/ 640304 h 1769825"/>
                  <a:gd name="connsiteX26-647" fmla="*/ 459255 w 1270969"/>
                  <a:gd name="connsiteY26-648" fmla="*/ 615123 h 1769825"/>
                  <a:gd name="connsiteX27-649" fmla="*/ 458144 w 1270969"/>
                  <a:gd name="connsiteY27-650" fmla="*/ 613323 h 1769825"/>
                  <a:gd name="connsiteX28-651" fmla="*/ 454853 w 1270969"/>
                  <a:gd name="connsiteY28-652" fmla="*/ 529160 h 1769825"/>
                  <a:gd name="connsiteX29-653" fmla="*/ 543237 w 1270969"/>
                  <a:gd name="connsiteY29-654" fmla="*/ 376941 h 1769825"/>
                  <a:gd name="connsiteX30-655" fmla="*/ 542897 w 1270969"/>
                  <a:gd name="connsiteY30-656" fmla="*/ 268044 h 1769825"/>
                  <a:gd name="connsiteX31-657" fmla="*/ 432331 w 1270969"/>
                  <a:gd name="connsiteY31-658" fmla="*/ 84301 h 1769825"/>
                  <a:gd name="connsiteX32-659" fmla="*/ 339715 w 1270969"/>
                  <a:gd name="connsiteY32-660" fmla="*/ 7379 h 1769825"/>
                  <a:gd name="connsiteX0-661" fmla="*/ 339715 w 1270969"/>
                  <a:gd name="connsiteY0-662" fmla="*/ 7379 h 1769825"/>
                  <a:gd name="connsiteX1-663" fmla="*/ 311180 w 1270969"/>
                  <a:gd name="connsiteY1-664" fmla="*/ 44898 h 1769825"/>
                  <a:gd name="connsiteX2-665" fmla="*/ 102438 w 1270969"/>
                  <a:gd name="connsiteY2-666" fmla="*/ 414562 h 1769825"/>
                  <a:gd name="connsiteX3-667" fmla="*/ 68354 w 1270969"/>
                  <a:gd name="connsiteY3-668" fmla="*/ 474354 h 1769825"/>
                  <a:gd name="connsiteX4-669" fmla="*/ 50960 w 1270969"/>
                  <a:gd name="connsiteY4-670" fmla="*/ 587727 h 1769825"/>
                  <a:gd name="connsiteX5-671" fmla="*/ 520971 w 1270969"/>
                  <a:gd name="connsiteY5-672" fmla="*/ 1389478 h 1769825"/>
                  <a:gd name="connsiteX6-673" fmla="*/ 79482 w 1270969"/>
                  <a:gd name="connsiteY6-674" fmla="*/ 1391119 h 1769825"/>
                  <a:gd name="connsiteX7-675" fmla="*/ 21746 w 1270969"/>
                  <a:gd name="connsiteY7-676" fmla="*/ 1502266 h 1769825"/>
                  <a:gd name="connsiteX8-677" fmla="*/ 133241 w 1270969"/>
                  <a:gd name="connsiteY8-678" fmla="*/ 1702026 h 1769825"/>
                  <a:gd name="connsiteX9-679" fmla="*/ 291708 w 1270969"/>
                  <a:gd name="connsiteY9-680" fmla="*/ 1765149 h 1769825"/>
                  <a:gd name="connsiteX10-681" fmla="*/ 823711 w 1270969"/>
                  <a:gd name="connsiteY10-682" fmla="*/ 1769825 h 1769825"/>
                  <a:gd name="connsiteX11-683" fmla="*/ 881226 w 1270969"/>
                  <a:gd name="connsiteY11-684" fmla="*/ 1764324 h 1769825"/>
                  <a:gd name="connsiteX12-685" fmla="*/ 912307 w 1270969"/>
                  <a:gd name="connsiteY12-686" fmla="*/ 1750935 h 1769825"/>
                  <a:gd name="connsiteX13-687" fmla="*/ 912703 w 1270969"/>
                  <a:gd name="connsiteY13-688" fmla="*/ 1750878 h 1769825"/>
                  <a:gd name="connsiteX14-689" fmla="*/ 913041 w 1270969"/>
                  <a:gd name="connsiteY14-690" fmla="*/ 1750619 h 1769825"/>
                  <a:gd name="connsiteX15-691" fmla="*/ 913431 w 1270969"/>
                  <a:gd name="connsiteY15-692" fmla="*/ 1750450 h 1769825"/>
                  <a:gd name="connsiteX16-693" fmla="*/ 913677 w 1270969"/>
                  <a:gd name="connsiteY16-694" fmla="*/ 1750132 h 1769825"/>
                  <a:gd name="connsiteX17-695" fmla="*/ 940540 w 1270969"/>
                  <a:gd name="connsiteY17-696" fmla="*/ 1729552 h 1769825"/>
                  <a:gd name="connsiteX18-697" fmla="*/ 973435 w 1270969"/>
                  <a:gd name="connsiteY18-698" fmla="*/ 1682053 h 1769825"/>
                  <a:gd name="connsiteX19-699" fmla="*/ 1229218 w 1270969"/>
                  <a:gd name="connsiteY19-700" fmla="*/ 1215551 h 1769825"/>
                  <a:gd name="connsiteX20-701" fmla="*/ 1251545 w 1270969"/>
                  <a:gd name="connsiteY20-702" fmla="*/ 1046442 h 1769825"/>
                  <a:gd name="connsiteX21-703" fmla="*/ 1131700 w 1270969"/>
                  <a:gd name="connsiteY21-704" fmla="*/ 851579 h 1769825"/>
                  <a:gd name="connsiteX22-705" fmla="*/ 1035047 w 1270969"/>
                  <a:gd name="connsiteY22-706" fmla="*/ 810146 h 1769825"/>
                  <a:gd name="connsiteX23-707" fmla="*/ 1006512 w 1270969"/>
                  <a:gd name="connsiteY23-708" fmla="*/ 847666 h 1769825"/>
                  <a:gd name="connsiteX24-709" fmla="*/ 802802 w 1270969"/>
                  <a:gd name="connsiteY24-710" fmla="*/ 1208415 h 1769825"/>
                  <a:gd name="connsiteX25-711" fmla="*/ 474499 w 1270969"/>
                  <a:gd name="connsiteY25-712" fmla="*/ 640304 h 1769825"/>
                  <a:gd name="connsiteX26-713" fmla="*/ 459255 w 1270969"/>
                  <a:gd name="connsiteY26-714" fmla="*/ 615123 h 1769825"/>
                  <a:gd name="connsiteX27-715" fmla="*/ 458144 w 1270969"/>
                  <a:gd name="connsiteY27-716" fmla="*/ 613323 h 1769825"/>
                  <a:gd name="connsiteX28-717" fmla="*/ 454853 w 1270969"/>
                  <a:gd name="connsiteY28-718" fmla="*/ 529160 h 1769825"/>
                  <a:gd name="connsiteX29-719" fmla="*/ 543237 w 1270969"/>
                  <a:gd name="connsiteY29-720" fmla="*/ 376941 h 1769825"/>
                  <a:gd name="connsiteX30-721" fmla="*/ 542897 w 1270969"/>
                  <a:gd name="connsiteY30-722" fmla="*/ 268044 h 1769825"/>
                  <a:gd name="connsiteX31-723" fmla="*/ 432331 w 1270969"/>
                  <a:gd name="connsiteY31-724" fmla="*/ 84301 h 1769825"/>
                  <a:gd name="connsiteX32-725" fmla="*/ 339715 w 1270969"/>
                  <a:gd name="connsiteY32-726" fmla="*/ 7379 h 1769825"/>
                  <a:gd name="connsiteX0-727" fmla="*/ 339715 w 1270969"/>
                  <a:gd name="connsiteY0-728" fmla="*/ 7379 h 1769825"/>
                  <a:gd name="connsiteX1-729" fmla="*/ 311180 w 1270969"/>
                  <a:gd name="connsiteY1-730" fmla="*/ 44898 h 1769825"/>
                  <a:gd name="connsiteX2-731" fmla="*/ 102438 w 1270969"/>
                  <a:gd name="connsiteY2-732" fmla="*/ 414562 h 1769825"/>
                  <a:gd name="connsiteX3-733" fmla="*/ 68354 w 1270969"/>
                  <a:gd name="connsiteY3-734" fmla="*/ 474354 h 1769825"/>
                  <a:gd name="connsiteX4-735" fmla="*/ 50960 w 1270969"/>
                  <a:gd name="connsiteY4-736" fmla="*/ 587727 h 1769825"/>
                  <a:gd name="connsiteX5-737" fmla="*/ 520971 w 1270969"/>
                  <a:gd name="connsiteY5-738" fmla="*/ 1389478 h 1769825"/>
                  <a:gd name="connsiteX6-739" fmla="*/ 79482 w 1270969"/>
                  <a:gd name="connsiteY6-740" fmla="*/ 1391119 h 1769825"/>
                  <a:gd name="connsiteX7-741" fmla="*/ 21746 w 1270969"/>
                  <a:gd name="connsiteY7-742" fmla="*/ 1502266 h 1769825"/>
                  <a:gd name="connsiteX8-743" fmla="*/ 133241 w 1270969"/>
                  <a:gd name="connsiteY8-744" fmla="*/ 1702026 h 1769825"/>
                  <a:gd name="connsiteX9-745" fmla="*/ 291708 w 1270969"/>
                  <a:gd name="connsiteY9-746" fmla="*/ 1765149 h 1769825"/>
                  <a:gd name="connsiteX10-747" fmla="*/ 823711 w 1270969"/>
                  <a:gd name="connsiteY10-748" fmla="*/ 1769825 h 1769825"/>
                  <a:gd name="connsiteX11-749" fmla="*/ 881226 w 1270969"/>
                  <a:gd name="connsiteY11-750" fmla="*/ 1764324 h 1769825"/>
                  <a:gd name="connsiteX12-751" fmla="*/ 912307 w 1270969"/>
                  <a:gd name="connsiteY12-752" fmla="*/ 1750935 h 1769825"/>
                  <a:gd name="connsiteX13-753" fmla="*/ 912703 w 1270969"/>
                  <a:gd name="connsiteY13-754" fmla="*/ 1750878 h 1769825"/>
                  <a:gd name="connsiteX14-755" fmla="*/ 913041 w 1270969"/>
                  <a:gd name="connsiteY14-756" fmla="*/ 1750619 h 1769825"/>
                  <a:gd name="connsiteX15-757" fmla="*/ 913431 w 1270969"/>
                  <a:gd name="connsiteY15-758" fmla="*/ 1750450 h 1769825"/>
                  <a:gd name="connsiteX16-759" fmla="*/ 913677 w 1270969"/>
                  <a:gd name="connsiteY16-760" fmla="*/ 1750132 h 1769825"/>
                  <a:gd name="connsiteX17-761" fmla="*/ 940540 w 1270969"/>
                  <a:gd name="connsiteY17-762" fmla="*/ 1729552 h 1769825"/>
                  <a:gd name="connsiteX18-763" fmla="*/ 973435 w 1270969"/>
                  <a:gd name="connsiteY18-764" fmla="*/ 1682053 h 1769825"/>
                  <a:gd name="connsiteX19-765" fmla="*/ 1229218 w 1270969"/>
                  <a:gd name="connsiteY19-766" fmla="*/ 1215551 h 1769825"/>
                  <a:gd name="connsiteX20-767" fmla="*/ 1251545 w 1270969"/>
                  <a:gd name="connsiteY20-768" fmla="*/ 1046442 h 1769825"/>
                  <a:gd name="connsiteX21-769" fmla="*/ 1131700 w 1270969"/>
                  <a:gd name="connsiteY21-770" fmla="*/ 851579 h 1769825"/>
                  <a:gd name="connsiteX22-771" fmla="*/ 1035047 w 1270969"/>
                  <a:gd name="connsiteY22-772" fmla="*/ 810146 h 1769825"/>
                  <a:gd name="connsiteX23-773" fmla="*/ 1006512 w 1270969"/>
                  <a:gd name="connsiteY23-774" fmla="*/ 847666 h 1769825"/>
                  <a:gd name="connsiteX24-775" fmla="*/ 802802 w 1270969"/>
                  <a:gd name="connsiteY24-776" fmla="*/ 1208415 h 1769825"/>
                  <a:gd name="connsiteX25-777" fmla="*/ 459255 w 1270969"/>
                  <a:gd name="connsiteY25-778" fmla="*/ 615123 h 1769825"/>
                  <a:gd name="connsiteX26-779" fmla="*/ 458144 w 1270969"/>
                  <a:gd name="connsiteY26-780" fmla="*/ 613323 h 1769825"/>
                  <a:gd name="connsiteX27-781" fmla="*/ 454853 w 1270969"/>
                  <a:gd name="connsiteY27-782" fmla="*/ 529160 h 1769825"/>
                  <a:gd name="connsiteX28-783" fmla="*/ 543237 w 1270969"/>
                  <a:gd name="connsiteY28-784" fmla="*/ 376941 h 1769825"/>
                  <a:gd name="connsiteX29-785" fmla="*/ 542897 w 1270969"/>
                  <a:gd name="connsiteY29-786" fmla="*/ 268044 h 1769825"/>
                  <a:gd name="connsiteX30-787" fmla="*/ 432331 w 1270969"/>
                  <a:gd name="connsiteY30-788" fmla="*/ 84301 h 1769825"/>
                  <a:gd name="connsiteX31-789" fmla="*/ 339715 w 1270969"/>
                  <a:gd name="connsiteY31-790" fmla="*/ 7379 h 1769825"/>
                  <a:gd name="connsiteX0-791" fmla="*/ 339715 w 1270969"/>
                  <a:gd name="connsiteY0-792" fmla="*/ 7379 h 1769825"/>
                  <a:gd name="connsiteX1-793" fmla="*/ 311180 w 1270969"/>
                  <a:gd name="connsiteY1-794" fmla="*/ 44898 h 1769825"/>
                  <a:gd name="connsiteX2-795" fmla="*/ 102438 w 1270969"/>
                  <a:gd name="connsiteY2-796" fmla="*/ 414562 h 1769825"/>
                  <a:gd name="connsiteX3-797" fmla="*/ 68354 w 1270969"/>
                  <a:gd name="connsiteY3-798" fmla="*/ 474354 h 1769825"/>
                  <a:gd name="connsiteX4-799" fmla="*/ 50960 w 1270969"/>
                  <a:gd name="connsiteY4-800" fmla="*/ 587727 h 1769825"/>
                  <a:gd name="connsiteX5-801" fmla="*/ 520971 w 1270969"/>
                  <a:gd name="connsiteY5-802" fmla="*/ 1389478 h 1769825"/>
                  <a:gd name="connsiteX6-803" fmla="*/ 79482 w 1270969"/>
                  <a:gd name="connsiteY6-804" fmla="*/ 1391119 h 1769825"/>
                  <a:gd name="connsiteX7-805" fmla="*/ 21746 w 1270969"/>
                  <a:gd name="connsiteY7-806" fmla="*/ 1502266 h 1769825"/>
                  <a:gd name="connsiteX8-807" fmla="*/ 133241 w 1270969"/>
                  <a:gd name="connsiteY8-808" fmla="*/ 1702026 h 1769825"/>
                  <a:gd name="connsiteX9-809" fmla="*/ 291708 w 1270969"/>
                  <a:gd name="connsiteY9-810" fmla="*/ 1765149 h 1769825"/>
                  <a:gd name="connsiteX10-811" fmla="*/ 823711 w 1270969"/>
                  <a:gd name="connsiteY10-812" fmla="*/ 1769825 h 1769825"/>
                  <a:gd name="connsiteX11-813" fmla="*/ 881226 w 1270969"/>
                  <a:gd name="connsiteY11-814" fmla="*/ 1764324 h 1769825"/>
                  <a:gd name="connsiteX12-815" fmla="*/ 912307 w 1270969"/>
                  <a:gd name="connsiteY12-816" fmla="*/ 1750935 h 1769825"/>
                  <a:gd name="connsiteX13-817" fmla="*/ 912703 w 1270969"/>
                  <a:gd name="connsiteY13-818" fmla="*/ 1750878 h 1769825"/>
                  <a:gd name="connsiteX14-819" fmla="*/ 913041 w 1270969"/>
                  <a:gd name="connsiteY14-820" fmla="*/ 1750619 h 1769825"/>
                  <a:gd name="connsiteX15-821" fmla="*/ 913431 w 1270969"/>
                  <a:gd name="connsiteY15-822" fmla="*/ 1750450 h 1769825"/>
                  <a:gd name="connsiteX16-823" fmla="*/ 913677 w 1270969"/>
                  <a:gd name="connsiteY16-824" fmla="*/ 1750132 h 1769825"/>
                  <a:gd name="connsiteX17-825" fmla="*/ 940540 w 1270969"/>
                  <a:gd name="connsiteY17-826" fmla="*/ 1729552 h 1769825"/>
                  <a:gd name="connsiteX18-827" fmla="*/ 973435 w 1270969"/>
                  <a:gd name="connsiteY18-828" fmla="*/ 1682053 h 1769825"/>
                  <a:gd name="connsiteX19-829" fmla="*/ 1229218 w 1270969"/>
                  <a:gd name="connsiteY19-830" fmla="*/ 1215551 h 1769825"/>
                  <a:gd name="connsiteX20-831" fmla="*/ 1251545 w 1270969"/>
                  <a:gd name="connsiteY20-832" fmla="*/ 1046442 h 1769825"/>
                  <a:gd name="connsiteX21-833" fmla="*/ 1131700 w 1270969"/>
                  <a:gd name="connsiteY21-834" fmla="*/ 851579 h 1769825"/>
                  <a:gd name="connsiteX22-835" fmla="*/ 1035047 w 1270969"/>
                  <a:gd name="connsiteY22-836" fmla="*/ 810146 h 1769825"/>
                  <a:gd name="connsiteX23-837" fmla="*/ 1006512 w 1270969"/>
                  <a:gd name="connsiteY23-838" fmla="*/ 847666 h 1769825"/>
                  <a:gd name="connsiteX24-839" fmla="*/ 802802 w 1270969"/>
                  <a:gd name="connsiteY24-840" fmla="*/ 1208415 h 1769825"/>
                  <a:gd name="connsiteX25-841" fmla="*/ 459255 w 1270969"/>
                  <a:gd name="connsiteY25-842" fmla="*/ 615123 h 1769825"/>
                  <a:gd name="connsiteX26-843" fmla="*/ 446952 w 1270969"/>
                  <a:gd name="connsiteY26-844" fmla="*/ 589521 h 1769825"/>
                  <a:gd name="connsiteX27-845" fmla="*/ 454853 w 1270969"/>
                  <a:gd name="connsiteY27-846" fmla="*/ 529160 h 1769825"/>
                  <a:gd name="connsiteX28-847" fmla="*/ 543237 w 1270969"/>
                  <a:gd name="connsiteY28-848" fmla="*/ 376941 h 1769825"/>
                  <a:gd name="connsiteX29-849" fmla="*/ 542897 w 1270969"/>
                  <a:gd name="connsiteY29-850" fmla="*/ 268044 h 1769825"/>
                  <a:gd name="connsiteX30-851" fmla="*/ 432331 w 1270969"/>
                  <a:gd name="connsiteY30-852" fmla="*/ 84301 h 1769825"/>
                  <a:gd name="connsiteX31-853" fmla="*/ 339715 w 1270969"/>
                  <a:gd name="connsiteY31-854" fmla="*/ 7379 h 1769825"/>
                  <a:gd name="connsiteX0-855" fmla="*/ 339715 w 1270969"/>
                  <a:gd name="connsiteY0-856" fmla="*/ 7379 h 1769825"/>
                  <a:gd name="connsiteX1-857" fmla="*/ 311180 w 1270969"/>
                  <a:gd name="connsiteY1-858" fmla="*/ 44898 h 1769825"/>
                  <a:gd name="connsiteX2-859" fmla="*/ 102438 w 1270969"/>
                  <a:gd name="connsiteY2-860" fmla="*/ 414562 h 1769825"/>
                  <a:gd name="connsiteX3-861" fmla="*/ 68354 w 1270969"/>
                  <a:gd name="connsiteY3-862" fmla="*/ 474354 h 1769825"/>
                  <a:gd name="connsiteX4-863" fmla="*/ 50960 w 1270969"/>
                  <a:gd name="connsiteY4-864" fmla="*/ 587727 h 1769825"/>
                  <a:gd name="connsiteX5-865" fmla="*/ 520971 w 1270969"/>
                  <a:gd name="connsiteY5-866" fmla="*/ 1389478 h 1769825"/>
                  <a:gd name="connsiteX6-867" fmla="*/ 79482 w 1270969"/>
                  <a:gd name="connsiteY6-868" fmla="*/ 1391119 h 1769825"/>
                  <a:gd name="connsiteX7-869" fmla="*/ 21746 w 1270969"/>
                  <a:gd name="connsiteY7-870" fmla="*/ 1502266 h 1769825"/>
                  <a:gd name="connsiteX8-871" fmla="*/ 133241 w 1270969"/>
                  <a:gd name="connsiteY8-872" fmla="*/ 1702026 h 1769825"/>
                  <a:gd name="connsiteX9-873" fmla="*/ 291708 w 1270969"/>
                  <a:gd name="connsiteY9-874" fmla="*/ 1765149 h 1769825"/>
                  <a:gd name="connsiteX10-875" fmla="*/ 823711 w 1270969"/>
                  <a:gd name="connsiteY10-876" fmla="*/ 1769825 h 1769825"/>
                  <a:gd name="connsiteX11-877" fmla="*/ 881226 w 1270969"/>
                  <a:gd name="connsiteY11-878" fmla="*/ 1764324 h 1769825"/>
                  <a:gd name="connsiteX12-879" fmla="*/ 912307 w 1270969"/>
                  <a:gd name="connsiteY12-880" fmla="*/ 1750935 h 1769825"/>
                  <a:gd name="connsiteX13-881" fmla="*/ 912703 w 1270969"/>
                  <a:gd name="connsiteY13-882" fmla="*/ 1750878 h 1769825"/>
                  <a:gd name="connsiteX14-883" fmla="*/ 913041 w 1270969"/>
                  <a:gd name="connsiteY14-884" fmla="*/ 1750619 h 1769825"/>
                  <a:gd name="connsiteX15-885" fmla="*/ 913431 w 1270969"/>
                  <a:gd name="connsiteY15-886" fmla="*/ 1750450 h 1769825"/>
                  <a:gd name="connsiteX16-887" fmla="*/ 913677 w 1270969"/>
                  <a:gd name="connsiteY16-888" fmla="*/ 1750132 h 1769825"/>
                  <a:gd name="connsiteX17-889" fmla="*/ 940540 w 1270969"/>
                  <a:gd name="connsiteY17-890" fmla="*/ 1729552 h 1769825"/>
                  <a:gd name="connsiteX18-891" fmla="*/ 973435 w 1270969"/>
                  <a:gd name="connsiteY18-892" fmla="*/ 1682053 h 1769825"/>
                  <a:gd name="connsiteX19-893" fmla="*/ 1229218 w 1270969"/>
                  <a:gd name="connsiteY19-894" fmla="*/ 1215551 h 1769825"/>
                  <a:gd name="connsiteX20-895" fmla="*/ 1251545 w 1270969"/>
                  <a:gd name="connsiteY20-896" fmla="*/ 1046442 h 1769825"/>
                  <a:gd name="connsiteX21-897" fmla="*/ 1131700 w 1270969"/>
                  <a:gd name="connsiteY21-898" fmla="*/ 851579 h 1769825"/>
                  <a:gd name="connsiteX22-899" fmla="*/ 1035047 w 1270969"/>
                  <a:gd name="connsiteY22-900" fmla="*/ 810146 h 1769825"/>
                  <a:gd name="connsiteX23-901" fmla="*/ 1006512 w 1270969"/>
                  <a:gd name="connsiteY23-902" fmla="*/ 847666 h 1769825"/>
                  <a:gd name="connsiteX24-903" fmla="*/ 802802 w 1270969"/>
                  <a:gd name="connsiteY24-904" fmla="*/ 1208415 h 1769825"/>
                  <a:gd name="connsiteX25-905" fmla="*/ 459255 w 1270969"/>
                  <a:gd name="connsiteY25-906" fmla="*/ 615123 h 1769825"/>
                  <a:gd name="connsiteX26-907" fmla="*/ 289767 w 1270969"/>
                  <a:gd name="connsiteY26-908" fmla="*/ 745154 h 1769825"/>
                  <a:gd name="connsiteX27-909" fmla="*/ 454853 w 1270969"/>
                  <a:gd name="connsiteY27-910" fmla="*/ 529160 h 1769825"/>
                  <a:gd name="connsiteX28-911" fmla="*/ 543237 w 1270969"/>
                  <a:gd name="connsiteY28-912" fmla="*/ 376941 h 1769825"/>
                  <a:gd name="connsiteX29-913" fmla="*/ 542897 w 1270969"/>
                  <a:gd name="connsiteY29-914" fmla="*/ 268044 h 1769825"/>
                  <a:gd name="connsiteX30-915" fmla="*/ 432331 w 1270969"/>
                  <a:gd name="connsiteY30-916" fmla="*/ 84301 h 1769825"/>
                  <a:gd name="connsiteX31-917" fmla="*/ 339715 w 1270969"/>
                  <a:gd name="connsiteY31-918" fmla="*/ 7379 h 1769825"/>
                  <a:gd name="connsiteX0-919" fmla="*/ 339715 w 1270969"/>
                  <a:gd name="connsiteY0-920" fmla="*/ 7379 h 1769825"/>
                  <a:gd name="connsiteX1-921" fmla="*/ 311180 w 1270969"/>
                  <a:gd name="connsiteY1-922" fmla="*/ 44898 h 1769825"/>
                  <a:gd name="connsiteX2-923" fmla="*/ 102438 w 1270969"/>
                  <a:gd name="connsiteY2-924" fmla="*/ 414562 h 1769825"/>
                  <a:gd name="connsiteX3-925" fmla="*/ 68354 w 1270969"/>
                  <a:gd name="connsiteY3-926" fmla="*/ 474354 h 1769825"/>
                  <a:gd name="connsiteX4-927" fmla="*/ 50960 w 1270969"/>
                  <a:gd name="connsiteY4-928" fmla="*/ 587727 h 1769825"/>
                  <a:gd name="connsiteX5-929" fmla="*/ 520971 w 1270969"/>
                  <a:gd name="connsiteY5-930" fmla="*/ 1389478 h 1769825"/>
                  <a:gd name="connsiteX6-931" fmla="*/ 79482 w 1270969"/>
                  <a:gd name="connsiteY6-932" fmla="*/ 1391119 h 1769825"/>
                  <a:gd name="connsiteX7-933" fmla="*/ 21746 w 1270969"/>
                  <a:gd name="connsiteY7-934" fmla="*/ 1502266 h 1769825"/>
                  <a:gd name="connsiteX8-935" fmla="*/ 133241 w 1270969"/>
                  <a:gd name="connsiteY8-936" fmla="*/ 1702026 h 1769825"/>
                  <a:gd name="connsiteX9-937" fmla="*/ 291708 w 1270969"/>
                  <a:gd name="connsiteY9-938" fmla="*/ 1765149 h 1769825"/>
                  <a:gd name="connsiteX10-939" fmla="*/ 823711 w 1270969"/>
                  <a:gd name="connsiteY10-940" fmla="*/ 1769825 h 1769825"/>
                  <a:gd name="connsiteX11-941" fmla="*/ 881226 w 1270969"/>
                  <a:gd name="connsiteY11-942" fmla="*/ 1764324 h 1769825"/>
                  <a:gd name="connsiteX12-943" fmla="*/ 912307 w 1270969"/>
                  <a:gd name="connsiteY12-944" fmla="*/ 1750935 h 1769825"/>
                  <a:gd name="connsiteX13-945" fmla="*/ 912703 w 1270969"/>
                  <a:gd name="connsiteY13-946" fmla="*/ 1750878 h 1769825"/>
                  <a:gd name="connsiteX14-947" fmla="*/ 913041 w 1270969"/>
                  <a:gd name="connsiteY14-948" fmla="*/ 1750619 h 1769825"/>
                  <a:gd name="connsiteX15-949" fmla="*/ 913431 w 1270969"/>
                  <a:gd name="connsiteY15-950" fmla="*/ 1750450 h 1769825"/>
                  <a:gd name="connsiteX16-951" fmla="*/ 913677 w 1270969"/>
                  <a:gd name="connsiteY16-952" fmla="*/ 1750132 h 1769825"/>
                  <a:gd name="connsiteX17-953" fmla="*/ 940540 w 1270969"/>
                  <a:gd name="connsiteY17-954" fmla="*/ 1729552 h 1769825"/>
                  <a:gd name="connsiteX18-955" fmla="*/ 973435 w 1270969"/>
                  <a:gd name="connsiteY18-956" fmla="*/ 1682053 h 1769825"/>
                  <a:gd name="connsiteX19-957" fmla="*/ 1229218 w 1270969"/>
                  <a:gd name="connsiteY19-958" fmla="*/ 1215551 h 1769825"/>
                  <a:gd name="connsiteX20-959" fmla="*/ 1251545 w 1270969"/>
                  <a:gd name="connsiteY20-960" fmla="*/ 1046442 h 1769825"/>
                  <a:gd name="connsiteX21-961" fmla="*/ 1131700 w 1270969"/>
                  <a:gd name="connsiteY21-962" fmla="*/ 851579 h 1769825"/>
                  <a:gd name="connsiteX22-963" fmla="*/ 1035047 w 1270969"/>
                  <a:gd name="connsiteY22-964" fmla="*/ 810146 h 1769825"/>
                  <a:gd name="connsiteX23-965" fmla="*/ 1006512 w 1270969"/>
                  <a:gd name="connsiteY23-966" fmla="*/ 847666 h 1769825"/>
                  <a:gd name="connsiteX24-967" fmla="*/ 802802 w 1270969"/>
                  <a:gd name="connsiteY24-968" fmla="*/ 1208415 h 1769825"/>
                  <a:gd name="connsiteX25-969" fmla="*/ 459255 w 1270969"/>
                  <a:gd name="connsiteY25-970" fmla="*/ 615123 h 1769825"/>
                  <a:gd name="connsiteX26-971" fmla="*/ 454853 w 1270969"/>
                  <a:gd name="connsiteY26-972" fmla="*/ 529160 h 1769825"/>
                  <a:gd name="connsiteX27-973" fmla="*/ 543237 w 1270969"/>
                  <a:gd name="connsiteY27-974" fmla="*/ 376941 h 1769825"/>
                  <a:gd name="connsiteX28-975" fmla="*/ 542897 w 1270969"/>
                  <a:gd name="connsiteY28-976" fmla="*/ 268044 h 1769825"/>
                  <a:gd name="connsiteX29-977" fmla="*/ 432331 w 1270969"/>
                  <a:gd name="connsiteY29-978" fmla="*/ 84301 h 1769825"/>
                  <a:gd name="connsiteX30-979" fmla="*/ 339715 w 1270969"/>
                  <a:gd name="connsiteY30-980" fmla="*/ 7379 h 1769825"/>
                  <a:gd name="connsiteX0-981" fmla="*/ 339715 w 1270969"/>
                  <a:gd name="connsiteY0-982" fmla="*/ 7379 h 1769825"/>
                  <a:gd name="connsiteX1-983" fmla="*/ 311180 w 1270969"/>
                  <a:gd name="connsiteY1-984" fmla="*/ 44898 h 1769825"/>
                  <a:gd name="connsiteX2-985" fmla="*/ 102438 w 1270969"/>
                  <a:gd name="connsiteY2-986" fmla="*/ 414562 h 1769825"/>
                  <a:gd name="connsiteX3-987" fmla="*/ 68354 w 1270969"/>
                  <a:gd name="connsiteY3-988" fmla="*/ 474354 h 1769825"/>
                  <a:gd name="connsiteX4-989" fmla="*/ 50960 w 1270969"/>
                  <a:gd name="connsiteY4-990" fmla="*/ 587727 h 1769825"/>
                  <a:gd name="connsiteX5-991" fmla="*/ 520971 w 1270969"/>
                  <a:gd name="connsiteY5-992" fmla="*/ 1389478 h 1769825"/>
                  <a:gd name="connsiteX6-993" fmla="*/ 79482 w 1270969"/>
                  <a:gd name="connsiteY6-994" fmla="*/ 1391119 h 1769825"/>
                  <a:gd name="connsiteX7-995" fmla="*/ 21746 w 1270969"/>
                  <a:gd name="connsiteY7-996" fmla="*/ 1502266 h 1769825"/>
                  <a:gd name="connsiteX8-997" fmla="*/ 133241 w 1270969"/>
                  <a:gd name="connsiteY8-998" fmla="*/ 1702026 h 1769825"/>
                  <a:gd name="connsiteX9-999" fmla="*/ 291708 w 1270969"/>
                  <a:gd name="connsiteY9-1000" fmla="*/ 1765149 h 1769825"/>
                  <a:gd name="connsiteX10-1001" fmla="*/ 823711 w 1270969"/>
                  <a:gd name="connsiteY10-1002" fmla="*/ 1769825 h 1769825"/>
                  <a:gd name="connsiteX11-1003" fmla="*/ 881226 w 1270969"/>
                  <a:gd name="connsiteY11-1004" fmla="*/ 1764324 h 1769825"/>
                  <a:gd name="connsiteX12-1005" fmla="*/ 912307 w 1270969"/>
                  <a:gd name="connsiteY12-1006" fmla="*/ 1750935 h 1769825"/>
                  <a:gd name="connsiteX13-1007" fmla="*/ 912703 w 1270969"/>
                  <a:gd name="connsiteY13-1008" fmla="*/ 1750878 h 1769825"/>
                  <a:gd name="connsiteX14-1009" fmla="*/ 913041 w 1270969"/>
                  <a:gd name="connsiteY14-1010" fmla="*/ 1750619 h 1769825"/>
                  <a:gd name="connsiteX15-1011" fmla="*/ 913431 w 1270969"/>
                  <a:gd name="connsiteY15-1012" fmla="*/ 1750450 h 1769825"/>
                  <a:gd name="connsiteX16-1013" fmla="*/ 913677 w 1270969"/>
                  <a:gd name="connsiteY16-1014" fmla="*/ 1750132 h 1769825"/>
                  <a:gd name="connsiteX17-1015" fmla="*/ 940540 w 1270969"/>
                  <a:gd name="connsiteY17-1016" fmla="*/ 1729552 h 1769825"/>
                  <a:gd name="connsiteX18-1017" fmla="*/ 973435 w 1270969"/>
                  <a:gd name="connsiteY18-1018" fmla="*/ 1682053 h 1769825"/>
                  <a:gd name="connsiteX19-1019" fmla="*/ 1229218 w 1270969"/>
                  <a:gd name="connsiteY19-1020" fmla="*/ 1215551 h 1769825"/>
                  <a:gd name="connsiteX20-1021" fmla="*/ 1251545 w 1270969"/>
                  <a:gd name="connsiteY20-1022" fmla="*/ 1046442 h 1769825"/>
                  <a:gd name="connsiteX21-1023" fmla="*/ 1131700 w 1270969"/>
                  <a:gd name="connsiteY21-1024" fmla="*/ 851579 h 1769825"/>
                  <a:gd name="connsiteX22-1025" fmla="*/ 1035047 w 1270969"/>
                  <a:gd name="connsiteY22-1026" fmla="*/ 810146 h 1769825"/>
                  <a:gd name="connsiteX23-1027" fmla="*/ 1006512 w 1270969"/>
                  <a:gd name="connsiteY23-1028" fmla="*/ 847666 h 1769825"/>
                  <a:gd name="connsiteX24-1029" fmla="*/ 802802 w 1270969"/>
                  <a:gd name="connsiteY24-1030" fmla="*/ 1208415 h 1769825"/>
                  <a:gd name="connsiteX25-1031" fmla="*/ 459255 w 1270969"/>
                  <a:gd name="connsiteY25-1032" fmla="*/ 615123 h 1769825"/>
                  <a:gd name="connsiteX26-1033" fmla="*/ 454853 w 1270969"/>
                  <a:gd name="connsiteY26-1034" fmla="*/ 529160 h 1769825"/>
                  <a:gd name="connsiteX27-1035" fmla="*/ 543237 w 1270969"/>
                  <a:gd name="connsiteY27-1036" fmla="*/ 376941 h 1769825"/>
                  <a:gd name="connsiteX28-1037" fmla="*/ 542897 w 1270969"/>
                  <a:gd name="connsiteY28-1038" fmla="*/ 268044 h 1769825"/>
                  <a:gd name="connsiteX29-1039" fmla="*/ 432331 w 1270969"/>
                  <a:gd name="connsiteY29-1040" fmla="*/ 84301 h 1769825"/>
                  <a:gd name="connsiteX30-1041" fmla="*/ 339715 w 1270969"/>
                  <a:gd name="connsiteY30-1042" fmla="*/ 7379 h 1769825"/>
                  <a:gd name="connsiteX0-1043" fmla="*/ 339715 w 1270969"/>
                  <a:gd name="connsiteY0-1044" fmla="*/ 7379 h 1769825"/>
                  <a:gd name="connsiteX1-1045" fmla="*/ 311180 w 1270969"/>
                  <a:gd name="connsiteY1-1046" fmla="*/ 44898 h 1769825"/>
                  <a:gd name="connsiteX2-1047" fmla="*/ 102438 w 1270969"/>
                  <a:gd name="connsiteY2-1048" fmla="*/ 414562 h 1769825"/>
                  <a:gd name="connsiteX3-1049" fmla="*/ 68354 w 1270969"/>
                  <a:gd name="connsiteY3-1050" fmla="*/ 474354 h 1769825"/>
                  <a:gd name="connsiteX4-1051" fmla="*/ 50960 w 1270969"/>
                  <a:gd name="connsiteY4-1052" fmla="*/ 587727 h 1769825"/>
                  <a:gd name="connsiteX5-1053" fmla="*/ 520971 w 1270969"/>
                  <a:gd name="connsiteY5-1054" fmla="*/ 1389478 h 1769825"/>
                  <a:gd name="connsiteX6-1055" fmla="*/ 79482 w 1270969"/>
                  <a:gd name="connsiteY6-1056" fmla="*/ 1391119 h 1769825"/>
                  <a:gd name="connsiteX7-1057" fmla="*/ 21746 w 1270969"/>
                  <a:gd name="connsiteY7-1058" fmla="*/ 1502266 h 1769825"/>
                  <a:gd name="connsiteX8-1059" fmla="*/ 133241 w 1270969"/>
                  <a:gd name="connsiteY8-1060" fmla="*/ 1702026 h 1769825"/>
                  <a:gd name="connsiteX9-1061" fmla="*/ 291708 w 1270969"/>
                  <a:gd name="connsiteY9-1062" fmla="*/ 1765149 h 1769825"/>
                  <a:gd name="connsiteX10-1063" fmla="*/ 823711 w 1270969"/>
                  <a:gd name="connsiteY10-1064" fmla="*/ 1769825 h 1769825"/>
                  <a:gd name="connsiteX11-1065" fmla="*/ 881226 w 1270969"/>
                  <a:gd name="connsiteY11-1066" fmla="*/ 1764324 h 1769825"/>
                  <a:gd name="connsiteX12-1067" fmla="*/ 912307 w 1270969"/>
                  <a:gd name="connsiteY12-1068" fmla="*/ 1750935 h 1769825"/>
                  <a:gd name="connsiteX13-1069" fmla="*/ 912703 w 1270969"/>
                  <a:gd name="connsiteY13-1070" fmla="*/ 1750878 h 1769825"/>
                  <a:gd name="connsiteX14-1071" fmla="*/ 913041 w 1270969"/>
                  <a:gd name="connsiteY14-1072" fmla="*/ 1750619 h 1769825"/>
                  <a:gd name="connsiteX15-1073" fmla="*/ 913431 w 1270969"/>
                  <a:gd name="connsiteY15-1074" fmla="*/ 1750450 h 1769825"/>
                  <a:gd name="connsiteX16-1075" fmla="*/ 913677 w 1270969"/>
                  <a:gd name="connsiteY16-1076" fmla="*/ 1750132 h 1769825"/>
                  <a:gd name="connsiteX17-1077" fmla="*/ 940540 w 1270969"/>
                  <a:gd name="connsiteY17-1078" fmla="*/ 1729552 h 1769825"/>
                  <a:gd name="connsiteX18-1079" fmla="*/ 973435 w 1270969"/>
                  <a:gd name="connsiteY18-1080" fmla="*/ 1682053 h 1769825"/>
                  <a:gd name="connsiteX19-1081" fmla="*/ 1229218 w 1270969"/>
                  <a:gd name="connsiteY19-1082" fmla="*/ 1215551 h 1769825"/>
                  <a:gd name="connsiteX20-1083" fmla="*/ 1251545 w 1270969"/>
                  <a:gd name="connsiteY20-1084" fmla="*/ 1046442 h 1769825"/>
                  <a:gd name="connsiteX21-1085" fmla="*/ 1131700 w 1270969"/>
                  <a:gd name="connsiteY21-1086" fmla="*/ 851579 h 1769825"/>
                  <a:gd name="connsiteX22-1087" fmla="*/ 1035047 w 1270969"/>
                  <a:gd name="connsiteY22-1088" fmla="*/ 810146 h 1769825"/>
                  <a:gd name="connsiteX23-1089" fmla="*/ 1006512 w 1270969"/>
                  <a:gd name="connsiteY23-1090" fmla="*/ 847666 h 1769825"/>
                  <a:gd name="connsiteX24-1091" fmla="*/ 802802 w 1270969"/>
                  <a:gd name="connsiteY24-1092" fmla="*/ 1208415 h 1769825"/>
                  <a:gd name="connsiteX25-1093" fmla="*/ 459255 w 1270969"/>
                  <a:gd name="connsiteY25-1094" fmla="*/ 615123 h 1769825"/>
                  <a:gd name="connsiteX26-1095" fmla="*/ 454853 w 1270969"/>
                  <a:gd name="connsiteY26-1096" fmla="*/ 529160 h 1769825"/>
                  <a:gd name="connsiteX27-1097" fmla="*/ 543237 w 1270969"/>
                  <a:gd name="connsiteY27-1098" fmla="*/ 376941 h 1769825"/>
                  <a:gd name="connsiteX28-1099" fmla="*/ 542897 w 1270969"/>
                  <a:gd name="connsiteY28-1100" fmla="*/ 268044 h 1769825"/>
                  <a:gd name="connsiteX29-1101" fmla="*/ 432331 w 1270969"/>
                  <a:gd name="connsiteY29-1102" fmla="*/ 84301 h 1769825"/>
                  <a:gd name="connsiteX30-1103" fmla="*/ 339715 w 1270969"/>
                  <a:gd name="connsiteY30-1104" fmla="*/ 7379 h 1769825"/>
                  <a:gd name="connsiteX0-1105" fmla="*/ 339715 w 1270969"/>
                  <a:gd name="connsiteY0-1106" fmla="*/ 11514 h 1773960"/>
                  <a:gd name="connsiteX1-1107" fmla="*/ 311180 w 1270969"/>
                  <a:gd name="connsiteY1-1108" fmla="*/ 49033 h 1773960"/>
                  <a:gd name="connsiteX2-1109" fmla="*/ 102438 w 1270969"/>
                  <a:gd name="connsiteY2-1110" fmla="*/ 418697 h 1773960"/>
                  <a:gd name="connsiteX3-1111" fmla="*/ 68354 w 1270969"/>
                  <a:gd name="connsiteY3-1112" fmla="*/ 478489 h 1773960"/>
                  <a:gd name="connsiteX4-1113" fmla="*/ 50960 w 1270969"/>
                  <a:gd name="connsiteY4-1114" fmla="*/ 591862 h 1773960"/>
                  <a:gd name="connsiteX5-1115" fmla="*/ 520971 w 1270969"/>
                  <a:gd name="connsiteY5-1116" fmla="*/ 1393613 h 1773960"/>
                  <a:gd name="connsiteX6-1117" fmla="*/ 79482 w 1270969"/>
                  <a:gd name="connsiteY6-1118" fmla="*/ 1395254 h 1773960"/>
                  <a:gd name="connsiteX7-1119" fmla="*/ 21746 w 1270969"/>
                  <a:gd name="connsiteY7-1120" fmla="*/ 1506401 h 1773960"/>
                  <a:gd name="connsiteX8-1121" fmla="*/ 133241 w 1270969"/>
                  <a:gd name="connsiteY8-1122" fmla="*/ 1706161 h 1773960"/>
                  <a:gd name="connsiteX9-1123" fmla="*/ 291708 w 1270969"/>
                  <a:gd name="connsiteY9-1124" fmla="*/ 1769284 h 1773960"/>
                  <a:gd name="connsiteX10-1125" fmla="*/ 823711 w 1270969"/>
                  <a:gd name="connsiteY10-1126" fmla="*/ 1773960 h 1773960"/>
                  <a:gd name="connsiteX11-1127" fmla="*/ 881226 w 1270969"/>
                  <a:gd name="connsiteY11-1128" fmla="*/ 1768459 h 1773960"/>
                  <a:gd name="connsiteX12-1129" fmla="*/ 912307 w 1270969"/>
                  <a:gd name="connsiteY12-1130" fmla="*/ 1755070 h 1773960"/>
                  <a:gd name="connsiteX13-1131" fmla="*/ 912703 w 1270969"/>
                  <a:gd name="connsiteY13-1132" fmla="*/ 1755013 h 1773960"/>
                  <a:gd name="connsiteX14-1133" fmla="*/ 913041 w 1270969"/>
                  <a:gd name="connsiteY14-1134" fmla="*/ 1754754 h 1773960"/>
                  <a:gd name="connsiteX15-1135" fmla="*/ 913431 w 1270969"/>
                  <a:gd name="connsiteY15-1136" fmla="*/ 1754585 h 1773960"/>
                  <a:gd name="connsiteX16-1137" fmla="*/ 913677 w 1270969"/>
                  <a:gd name="connsiteY16-1138" fmla="*/ 1754267 h 1773960"/>
                  <a:gd name="connsiteX17-1139" fmla="*/ 940540 w 1270969"/>
                  <a:gd name="connsiteY17-1140" fmla="*/ 1733687 h 1773960"/>
                  <a:gd name="connsiteX18-1141" fmla="*/ 973435 w 1270969"/>
                  <a:gd name="connsiteY18-1142" fmla="*/ 1686188 h 1773960"/>
                  <a:gd name="connsiteX19-1143" fmla="*/ 1229218 w 1270969"/>
                  <a:gd name="connsiteY19-1144" fmla="*/ 1219686 h 1773960"/>
                  <a:gd name="connsiteX20-1145" fmla="*/ 1251545 w 1270969"/>
                  <a:gd name="connsiteY20-1146" fmla="*/ 1050577 h 1773960"/>
                  <a:gd name="connsiteX21-1147" fmla="*/ 1131700 w 1270969"/>
                  <a:gd name="connsiteY21-1148" fmla="*/ 855714 h 1773960"/>
                  <a:gd name="connsiteX22-1149" fmla="*/ 1035047 w 1270969"/>
                  <a:gd name="connsiteY22-1150" fmla="*/ 814281 h 1773960"/>
                  <a:gd name="connsiteX23-1151" fmla="*/ 1006512 w 1270969"/>
                  <a:gd name="connsiteY23-1152" fmla="*/ 851801 h 1773960"/>
                  <a:gd name="connsiteX24-1153" fmla="*/ 802802 w 1270969"/>
                  <a:gd name="connsiteY24-1154" fmla="*/ 1212550 h 1773960"/>
                  <a:gd name="connsiteX25-1155" fmla="*/ 459255 w 1270969"/>
                  <a:gd name="connsiteY25-1156" fmla="*/ 619258 h 1773960"/>
                  <a:gd name="connsiteX26-1157" fmla="*/ 454853 w 1270969"/>
                  <a:gd name="connsiteY26-1158" fmla="*/ 533295 h 1773960"/>
                  <a:gd name="connsiteX27-1159" fmla="*/ 543237 w 1270969"/>
                  <a:gd name="connsiteY27-1160" fmla="*/ 381076 h 1773960"/>
                  <a:gd name="connsiteX28-1161" fmla="*/ 542897 w 1270969"/>
                  <a:gd name="connsiteY28-1162" fmla="*/ 272179 h 1773960"/>
                  <a:gd name="connsiteX29-1163" fmla="*/ 418729 w 1270969"/>
                  <a:gd name="connsiteY29-1164" fmla="*/ 60526 h 1773960"/>
                  <a:gd name="connsiteX30-1165" fmla="*/ 339715 w 1270969"/>
                  <a:gd name="connsiteY30-1166" fmla="*/ 11514 h 1773960"/>
                  <a:gd name="connsiteX0-1167" fmla="*/ 339715 w 1270969"/>
                  <a:gd name="connsiteY0-1168" fmla="*/ 11514 h 1773960"/>
                  <a:gd name="connsiteX1-1169" fmla="*/ 311180 w 1270969"/>
                  <a:gd name="connsiteY1-1170" fmla="*/ 49033 h 1773960"/>
                  <a:gd name="connsiteX2-1171" fmla="*/ 102438 w 1270969"/>
                  <a:gd name="connsiteY2-1172" fmla="*/ 418697 h 1773960"/>
                  <a:gd name="connsiteX3-1173" fmla="*/ 68354 w 1270969"/>
                  <a:gd name="connsiteY3-1174" fmla="*/ 478489 h 1773960"/>
                  <a:gd name="connsiteX4-1175" fmla="*/ 50960 w 1270969"/>
                  <a:gd name="connsiteY4-1176" fmla="*/ 591862 h 1773960"/>
                  <a:gd name="connsiteX5-1177" fmla="*/ 520971 w 1270969"/>
                  <a:gd name="connsiteY5-1178" fmla="*/ 1393613 h 1773960"/>
                  <a:gd name="connsiteX6-1179" fmla="*/ 79482 w 1270969"/>
                  <a:gd name="connsiteY6-1180" fmla="*/ 1395254 h 1773960"/>
                  <a:gd name="connsiteX7-1181" fmla="*/ 21746 w 1270969"/>
                  <a:gd name="connsiteY7-1182" fmla="*/ 1506401 h 1773960"/>
                  <a:gd name="connsiteX8-1183" fmla="*/ 133241 w 1270969"/>
                  <a:gd name="connsiteY8-1184" fmla="*/ 1706161 h 1773960"/>
                  <a:gd name="connsiteX9-1185" fmla="*/ 291708 w 1270969"/>
                  <a:gd name="connsiteY9-1186" fmla="*/ 1769284 h 1773960"/>
                  <a:gd name="connsiteX10-1187" fmla="*/ 823711 w 1270969"/>
                  <a:gd name="connsiteY10-1188" fmla="*/ 1773960 h 1773960"/>
                  <a:gd name="connsiteX11-1189" fmla="*/ 881226 w 1270969"/>
                  <a:gd name="connsiteY11-1190" fmla="*/ 1768459 h 1773960"/>
                  <a:gd name="connsiteX12-1191" fmla="*/ 912307 w 1270969"/>
                  <a:gd name="connsiteY12-1192" fmla="*/ 1755070 h 1773960"/>
                  <a:gd name="connsiteX13-1193" fmla="*/ 912703 w 1270969"/>
                  <a:gd name="connsiteY13-1194" fmla="*/ 1755013 h 1773960"/>
                  <a:gd name="connsiteX14-1195" fmla="*/ 913041 w 1270969"/>
                  <a:gd name="connsiteY14-1196" fmla="*/ 1754754 h 1773960"/>
                  <a:gd name="connsiteX15-1197" fmla="*/ 913431 w 1270969"/>
                  <a:gd name="connsiteY15-1198" fmla="*/ 1754585 h 1773960"/>
                  <a:gd name="connsiteX16-1199" fmla="*/ 913677 w 1270969"/>
                  <a:gd name="connsiteY16-1200" fmla="*/ 1754267 h 1773960"/>
                  <a:gd name="connsiteX17-1201" fmla="*/ 940540 w 1270969"/>
                  <a:gd name="connsiteY17-1202" fmla="*/ 1733687 h 1773960"/>
                  <a:gd name="connsiteX18-1203" fmla="*/ 973435 w 1270969"/>
                  <a:gd name="connsiteY18-1204" fmla="*/ 1686188 h 1773960"/>
                  <a:gd name="connsiteX19-1205" fmla="*/ 1229218 w 1270969"/>
                  <a:gd name="connsiteY19-1206" fmla="*/ 1219686 h 1773960"/>
                  <a:gd name="connsiteX20-1207" fmla="*/ 1251545 w 1270969"/>
                  <a:gd name="connsiteY20-1208" fmla="*/ 1050577 h 1773960"/>
                  <a:gd name="connsiteX21-1209" fmla="*/ 1131700 w 1270969"/>
                  <a:gd name="connsiteY21-1210" fmla="*/ 855714 h 1773960"/>
                  <a:gd name="connsiteX22-1211" fmla="*/ 1035047 w 1270969"/>
                  <a:gd name="connsiteY22-1212" fmla="*/ 814281 h 1773960"/>
                  <a:gd name="connsiteX23-1213" fmla="*/ 1006512 w 1270969"/>
                  <a:gd name="connsiteY23-1214" fmla="*/ 851801 h 1773960"/>
                  <a:gd name="connsiteX24-1215" fmla="*/ 802802 w 1270969"/>
                  <a:gd name="connsiteY24-1216" fmla="*/ 1212550 h 1773960"/>
                  <a:gd name="connsiteX25-1217" fmla="*/ 459255 w 1270969"/>
                  <a:gd name="connsiteY25-1218" fmla="*/ 619258 h 1773960"/>
                  <a:gd name="connsiteX26-1219" fmla="*/ 454853 w 1270969"/>
                  <a:gd name="connsiteY26-1220" fmla="*/ 533295 h 1773960"/>
                  <a:gd name="connsiteX27-1221" fmla="*/ 543237 w 1270969"/>
                  <a:gd name="connsiteY27-1222" fmla="*/ 381076 h 1773960"/>
                  <a:gd name="connsiteX28-1223" fmla="*/ 542897 w 1270969"/>
                  <a:gd name="connsiteY28-1224" fmla="*/ 272179 h 1773960"/>
                  <a:gd name="connsiteX29-1225" fmla="*/ 418729 w 1270969"/>
                  <a:gd name="connsiteY29-1226" fmla="*/ 60526 h 1773960"/>
                  <a:gd name="connsiteX30-1227" fmla="*/ 339715 w 1270969"/>
                  <a:gd name="connsiteY30-1228" fmla="*/ 11514 h 1773960"/>
                  <a:gd name="connsiteX0-1229" fmla="*/ 339715 w 1270969"/>
                  <a:gd name="connsiteY0-1230" fmla="*/ 10828 h 1773274"/>
                  <a:gd name="connsiteX1-1231" fmla="*/ 311180 w 1270969"/>
                  <a:gd name="connsiteY1-1232" fmla="*/ 48347 h 1773274"/>
                  <a:gd name="connsiteX2-1233" fmla="*/ 102438 w 1270969"/>
                  <a:gd name="connsiteY2-1234" fmla="*/ 418011 h 1773274"/>
                  <a:gd name="connsiteX3-1235" fmla="*/ 68354 w 1270969"/>
                  <a:gd name="connsiteY3-1236" fmla="*/ 477803 h 1773274"/>
                  <a:gd name="connsiteX4-1237" fmla="*/ 50960 w 1270969"/>
                  <a:gd name="connsiteY4-1238" fmla="*/ 591176 h 1773274"/>
                  <a:gd name="connsiteX5-1239" fmla="*/ 520971 w 1270969"/>
                  <a:gd name="connsiteY5-1240" fmla="*/ 1392927 h 1773274"/>
                  <a:gd name="connsiteX6-1241" fmla="*/ 79482 w 1270969"/>
                  <a:gd name="connsiteY6-1242" fmla="*/ 1394568 h 1773274"/>
                  <a:gd name="connsiteX7-1243" fmla="*/ 21746 w 1270969"/>
                  <a:gd name="connsiteY7-1244" fmla="*/ 1505715 h 1773274"/>
                  <a:gd name="connsiteX8-1245" fmla="*/ 133241 w 1270969"/>
                  <a:gd name="connsiteY8-1246" fmla="*/ 1705475 h 1773274"/>
                  <a:gd name="connsiteX9-1247" fmla="*/ 291708 w 1270969"/>
                  <a:gd name="connsiteY9-1248" fmla="*/ 1768598 h 1773274"/>
                  <a:gd name="connsiteX10-1249" fmla="*/ 823711 w 1270969"/>
                  <a:gd name="connsiteY10-1250" fmla="*/ 1773274 h 1773274"/>
                  <a:gd name="connsiteX11-1251" fmla="*/ 881226 w 1270969"/>
                  <a:gd name="connsiteY11-1252" fmla="*/ 1767773 h 1773274"/>
                  <a:gd name="connsiteX12-1253" fmla="*/ 912307 w 1270969"/>
                  <a:gd name="connsiteY12-1254" fmla="*/ 1754384 h 1773274"/>
                  <a:gd name="connsiteX13-1255" fmla="*/ 912703 w 1270969"/>
                  <a:gd name="connsiteY13-1256" fmla="*/ 1754327 h 1773274"/>
                  <a:gd name="connsiteX14-1257" fmla="*/ 913041 w 1270969"/>
                  <a:gd name="connsiteY14-1258" fmla="*/ 1754068 h 1773274"/>
                  <a:gd name="connsiteX15-1259" fmla="*/ 913431 w 1270969"/>
                  <a:gd name="connsiteY15-1260" fmla="*/ 1753899 h 1773274"/>
                  <a:gd name="connsiteX16-1261" fmla="*/ 913677 w 1270969"/>
                  <a:gd name="connsiteY16-1262" fmla="*/ 1753581 h 1773274"/>
                  <a:gd name="connsiteX17-1263" fmla="*/ 940540 w 1270969"/>
                  <a:gd name="connsiteY17-1264" fmla="*/ 1733001 h 1773274"/>
                  <a:gd name="connsiteX18-1265" fmla="*/ 973435 w 1270969"/>
                  <a:gd name="connsiteY18-1266" fmla="*/ 1685502 h 1773274"/>
                  <a:gd name="connsiteX19-1267" fmla="*/ 1229218 w 1270969"/>
                  <a:gd name="connsiteY19-1268" fmla="*/ 1219000 h 1773274"/>
                  <a:gd name="connsiteX20-1269" fmla="*/ 1251545 w 1270969"/>
                  <a:gd name="connsiteY20-1270" fmla="*/ 1049891 h 1773274"/>
                  <a:gd name="connsiteX21-1271" fmla="*/ 1131700 w 1270969"/>
                  <a:gd name="connsiteY21-1272" fmla="*/ 855028 h 1773274"/>
                  <a:gd name="connsiteX22-1273" fmla="*/ 1035047 w 1270969"/>
                  <a:gd name="connsiteY22-1274" fmla="*/ 813595 h 1773274"/>
                  <a:gd name="connsiteX23-1275" fmla="*/ 1006512 w 1270969"/>
                  <a:gd name="connsiteY23-1276" fmla="*/ 851115 h 1773274"/>
                  <a:gd name="connsiteX24-1277" fmla="*/ 802802 w 1270969"/>
                  <a:gd name="connsiteY24-1278" fmla="*/ 1211864 h 1773274"/>
                  <a:gd name="connsiteX25-1279" fmla="*/ 459255 w 1270969"/>
                  <a:gd name="connsiteY25-1280" fmla="*/ 618572 h 1773274"/>
                  <a:gd name="connsiteX26-1281" fmla="*/ 454853 w 1270969"/>
                  <a:gd name="connsiteY26-1282" fmla="*/ 532609 h 1773274"/>
                  <a:gd name="connsiteX27-1283" fmla="*/ 543237 w 1270969"/>
                  <a:gd name="connsiteY27-1284" fmla="*/ 380390 h 1773274"/>
                  <a:gd name="connsiteX28-1285" fmla="*/ 542897 w 1270969"/>
                  <a:gd name="connsiteY28-1286" fmla="*/ 271493 h 1773274"/>
                  <a:gd name="connsiteX29-1287" fmla="*/ 418729 w 1270969"/>
                  <a:gd name="connsiteY29-1288" fmla="*/ 59840 h 1773274"/>
                  <a:gd name="connsiteX30-1289" fmla="*/ 339715 w 1270969"/>
                  <a:gd name="connsiteY30-1290" fmla="*/ 10828 h 1773274"/>
                  <a:gd name="connsiteX0-1291" fmla="*/ 418729 w 1270969"/>
                  <a:gd name="connsiteY0-1292" fmla="*/ 43955 h 1757389"/>
                  <a:gd name="connsiteX1-1293" fmla="*/ 311180 w 1270969"/>
                  <a:gd name="connsiteY1-1294" fmla="*/ 32462 h 1757389"/>
                  <a:gd name="connsiteX2-1295" fmla="*/ 102438 w 1270969"/>
                  <a:gd name="connsiteY2-1296" fmla="*/ 402126 h 1757389"/>
                  <a:gd name="connsiteX3-1297" fmla="*/ 68354 w 1270969"/>
                  <a:gd name="connsiteY3-1298" fmla="*/ 461918 h 1757389"/>
                  <a:gd name="connsiteX4-1299" fmla="*/ 50960 w 1270969"/>
                  <a:gd name="connsiteY4-1300" fmla="*/ 575291 h 1757389"/>
                  <a:gd name="connsiteX5-1301" fmla="*/ 520971 w 1270969"/>
                  <a:gd name="connsiteY5-1302" fmla="*/ 1377042 h 1757389"/>
                  <a:gd name="connsiteX6-1303" fmla="*/ 79482 w 1270969"/>
                  <a:gd name="connsiteY6-1304" fmla="*/ 1378683 h 1757389"/>
                  <a:gd name="connsiteX7-1305" fmla="*/ 21746 w 1270969"/>
                  <a:gd name="connsiteY7-1306" fmla="*/ 1489830 h 1757389"/>
                  <a:gd name="connsiteX8-1307" fmla="*/ 133241 w 1270969"/>
                  <a:gd name="connsiteY8-1308" fmla="*/ 1689590 h 1757389"/>
                  <a:gd name="connsiteX9-1309" fmla="*/ 291708 w 1270969"/>
                  <a:gd name="connsiteY9-1310" fmla="*/ 1752713 h 1757389"/>
                  <a:gd name="connsiteX10-1311" fmla="*/ 823711 w 1270969"/>
                  <a:gd name="connsiteY10-1312" fmla="*/ 1757389 h 1757389"/>
                  <a:gd name="connsiteX11-1313" fmla="*/ 881226 w 1270969"/>
                  <a:gd name="connsiteY11-1314" fmla="*/ 1751888 h 1757389"/>
                  <a:gd name="connsiteX12-1315" fmla="*/ 912307 w 1270969"/>
                  <a:gd name="connsiteY12-1316" fmla="*/ 1738499 h 1757389"/>
                  <a:gd name="connsiteX13-1317" fmla="*/ 912703 w 1270969"/>
                  <a:gd name="connsiteY13-1318" fmla="*/ 1738442 h 1757389"/>
                  <a:gd name="connsiteX14-1319" fmla="*/ 913041 w 1270969"/>
                  <a:gd name="connsiteY14-1320" fmla="*/ 1738183 h 1757389"/>
                  <a:gd name="connsiteX15-1321" fmla="*/ 913431 w 1270969"/>
                  <a:gd name="connsiteY15-1322" fmla="*/ 1738014 h 1757389"/>
                  <a:gd name="connsiteX16-1323" fmla="*/ 913677 w 1270969"/>
                  <a:gd name="connsiteY16-1324" fmla="*/ 1737696 h 1757389"/>
                  <a:gd name="connsiteX17-1325" fmla="*/ 940540 w 1270969"/>
                  <a:gd name="connsiteY17-1326" fmla="*/ 1717116 h 1757389"/>
                  <a:gd name="connsiteX18-1327" fmla="*/ 973435 w 1270969"/>
                  <a:gd name="connsiteY18-1328" fmla="*/ 1669617 h 1757389"/>
                  <a:gd name="connsiteX19-1329" fmla="*/ 1229218 w 1270969"/>
                  <a:gd name="connsiteY19-1330" fmla="*/ 1203115 h 1757389"/>
                  <a:gd name="connsiteX20-1331" fmla="*/ 1251545 w 1270969"/>
                  <a:gd name="connsiteY20-1332" fmla="*/ 1034006 h 1757389"/>
                  <a:gd name="connsiteX21-1333" fmla="*/ 1131700 w 1270969"/>
                  <a:gd name="connsiteY21-1334" fmla="*/ 839143 h 1757389"/>
                  <a:gd name="connsiteX22-1335" fmla="*/ 1035047 w 1270969"/>
                  <a:gd name="connsiteY22-1336" fmla="*/ 797710 h 1757389"/>
                  <a:gd name="connsiteX23-1337" fmla="*/ 1006512 w 1270969"/>
                  <a:gd name="connsiteY23-1338" fmla="*/ 835230 h 1757389"/>
                  <a:gd name="connsiteX24-1339" fmla="*/ 802802 w 1270969"/>
                  <a:gd name="connsiteY24-1340" fmla="*/ 1195979 h 1757389"/>
                  <a:gd name="connsiteX25-1341" fmla="*/ 459255 w 1270969"/>
                  <a:gd name="connsiteY25-1342" fmla="*/ 602687 h 1757389"/>
                  <a:gd name="connsiteX26-1343" fmla="*/ 454853 w 1270969"/>
                  <a:gd name="connsiteY26-1344" fmla="*/ 516724 h 1757389"/>
                  <a:gd name="connsiteX27-1345" fmla="*/ 543237 w 1270969"/>
                  <a:gd name="connsiteY27-1346" fmla="*/ 364505 h 1757389"/>
                  <a:gd name="connsiteX28-1347" fmla="*/ 542897 w 1270969"/>
                  <a:gd name="connsiteY28-1348" fmla="*/ 255608 h 1757389"/>
                  <a:gd name="connsiteX29-1349" fmla="*/ 418729 w 1270969"/>
                  <a:gd name="connsiteY29-1350" fmla="*/ 43955 h 1757389"/>
                  <a:gd name="connsiteX0-1351" fmla="*/ 418729 w 1270969"/>
                  <a:gd name="connsiteY0-1352" fmla="*/ 51591 h 1765025"/>
                  <a:gd name="connsiteX1-1353" fmla="*/ 311180 w 1270969"/>
                  <a:gd name="connsiteY1-1354" fmla="*/ 40098 h 1765025"/>
                  <a:gd name="connsiteX2-1355" fmla="*/ 102438 w 1270969"/>
                  <a:gd name="connsiteY2-1356" fmla="*/ 409762 h 1765025"/>
                  <a:gd name="connsiteX3-1357" fmla="*/ 68354 w 1270969"/>
                  <a:gd name="connsiteY3-1358" fmla="*/ 469554 h 1765025"/>
                  <a:gd name="connsiteX4-1359" fmla="*/ 50960 w 1270969"/>
                  <a:gd name="connsiteY4-1360" fmla="*/ 582927 h 1765025"/>
                  <a:gd name="connsiteX5-1361" fmla="*/ 520971 w 1270969"/>
                  <a:gd name="connsiteY5-1362" fmla="*/ 1384678 h 1765025"/>
                  <a:gd name="connsiteX6-1363" fmla="*/ 79482 w 1270969"/>
                  <a:gd name="connsiteY6-1364" fmla="*/ 1386319 h 1765025"/>
                  <a:gd name="connsiteX7-1365" fmla="*/ 21746 w 1270969"/>
                  <a:gd name="connsiteY7-1366" fmla="*/ 1497466 h 1765025"/>
                  <a:gd name="connsiteX8-1367" fmla="*/ 133241 w 1270969"/>
                  <a:gd name="connsiteY8-1368" fmla="*/ 1697226 h 1765025"/>
                  <a:gd name="connsiteX9-1369" fmla="*/ 291708 w 1270969"/>
                  <a:gd name="connsiteY9-1370" fmla="*/ 1760349 h 1765025"/>
                  <a:gd name="connsiteX10-1371" fmla="*/ 823711 w 1270969"/>
                  <a:gd name="connsiteY10-1372" fmla="*/ 1765025 h 1765025"/>
                  <a:gd name="connsiteX11-1373" fmla="*/ 881226 w 1270969"/>
                  <a:gd name="connsiteY11-1374" fmla="*/ 1759524 h 1765025"/>
                  <a:gd name="connsiteX12-1375" fmla="*/ 912307 w 1270969"/>
                  <a:gd name="connsiteY12-1376" fmla="*/ 1746135 h 1765025"/>
                  <a:gd name="connsiteX13-1377" fmla="*/ 912703 w 1270969"/>
                  <a:gd name="connsiteY13-1378" fmla="*/ 1746078 h 1765025"/>
                  <a:gd name="connsiteX14-1379" fmla="*/ 913041 w 1270969"/>
                  <a:gd name="connsiteY14-1380" fmla="*/ 1745819 h 1765025"/>
                  <a:gd name="connsiteX15-1381" fmla="*/ 913431 w 1270969"/>
                  <a:gd name="connsiteY15-1382" fmla="*/ 1745650 h 1765025"/>
                  <a:gd name="connsiteX16-1383" fmla="*/ 913677 w 1270969"/>
                  <a:gd name="connsiteY16-1384" fmla="*/ 1745332 h 1765025"/>
                  <a:gd name="connsiteX17-1385" fmla="*/ 940540 w 1270969"/>
                  <a:gd name="connsiteY17-1386" fmla="*/ 1724752 h 1765025"/>
                  <a:gd name="connsiteX18-1387" fmla="*/ 973435 w 1270969"/>
                  <a:gd name="connsiteY18-1388" fmla="*/ 1677253 h 1765025"/>
                  <a:gd name="connsiteX19-1389" fmla="*/ 1229218 w 1270969"/>
                  <a:gd name="connsiteY19-1390" fmla="*/ 1210751 h 1765025"/>
                  <a:gd name="connsiteX20-1391" fmla="*/ 1251545 w 1270969"/>
                  <a:gd name="connsiteY20-1392" fmla="*/ 1041642 h 1765025"/>
                  <a:gd name="connsiteX21-1393" fmla="*/ 1131700 w 1270969"/>
                  <a:gd name="connsiteY21-1394" fmla="*/ 846779 h 1765025"/>
                  <a:gd name="connsiteX22-1395" fmla="*/ 1035047 w 1270969"/>
                  <a:gd name="connsiteY22-1396" fmla="*/ 805346 h 1765025"/>
                  <a:gd name="connsiteX23-1397" fmla="*/ 1006512 w 1270969"/>
                  <a:gd name="connsiteY23-1398" fmla="*/ 842866 h 1765025"/>
                  <a:gd name="connsiteX24-1399" fmla="*/ 802802 w 1270969"/>
                  <a:gd name="connsiteY24-1400" fmla="*/ 1203615 h 1765025"/>
                  <a:gd name="connsiteX25-1401" fmla="*/ 459255 w 1270969"/>
                  <a:gd name="connsiteY25-1402" fmla="*/ 610323 h 1765025"/>
                  <a:gd name="connsiteX26-1403" fmla="*/ 454853 w 1270969"/>
                  <a:gd name="connsiteY26-1404" fmla="*/ 524360 h 1765025"/>
                  <a:gd name="connsiteX27-1405" fmla="*/ 543237 w 1270969"/>
                  <a:gd name="connsiteY27-1406" fmla="*/ 372141 h 1765025"/>
                  <a:gd name="connsiteX28-1407" fmla="*/ 542897 w 1270969"/>
                  <a:gd name="connsiteY28-1408" fmla="*/ 263244 h 1765025"/>
                  <a:gd name="connsiteX29-1409" fmla="*/ 418729 w 1270969"/>
                  <a:gd name="connsiteY29-1410" fmla="*/ 51591 h 1765025"/>
                  <a:gd name="connsiteX0-1411" fmla="*/ 407040 w 1270969"/>
                  <a:gd name="connsiteY0-1412" fmla="*/ 41855 h 1770519"/>
                  <a:gd name="connsiteX1-1413" fmla="*/ 311180 w 1270969"/>
                  <a:gd name="connsiteY1-1414" fmla="*/ 45592 h 1770519"/>
                  <a:gd name="connsiteX2-1415" fmla="*/ 102438 w 1270969"/>
                  <a:gd name="connsiteY2-1416" fmla="*/ 415256 h 1770519"/>
                  <a:gd name="connsiteX3-1417" fmla="*/ 68354 w 1270969"/>
                  <a:gd name="connsiteY3-1418" fmla="*/ 475048 h 1770519"/>
                  <a:gd name="connsiteX4-1419" fmla="*/ 50960 w 1270969"/>
                  <a:gd name="connsiteY4-1420" fmla="*/ 588421 h 1770519"/>
                  <a:gd name="connsiteX5-1421" fmla="*/ 520971 w 1270969"/>
                  <a:gd name="connsiteY5-1422" fmla="*/ 1390172 h 1770519"/>
                  <a:gd name="connsiteX6-1423" fmla="*/ 79482 w 1270969"/>
                  <a:gd name="connsiteY6-1424" fmla="*/ 1391813 h 1770519"/>
                  <a:gd name="connsiteX7-1425" fmla="*/ 21746 w 1270969"/>
                  <a:gd name="connsiteY7-1426" fmla="*/ 1502960 h 1770519"/>
                  <a:gd name="connsiteX8-1427" fmla="*/ 133241 w 1270969"/>
                  <a:gd name="connsiteY8-1428" fmla="*/ 1702720 h 1770519"/>
                  <a:gd name="connsiteX9-1429" fmla="*/ 291708 w 1270969"/>
                  <a:gd name="connsiteY9-1430" fmla="*/ 1765843 h 1770519"/>
                  <a:gd name="connsiteX10-1431" fmla="*/ 823711 w 1270969"/>
                  <a:gd name="connsiteY10-1432" fmla="*/ 1770519 h 1770519"/>
                  <a:gd name="connsiteX11-1433" fmla="*/ 881226 w 1270969"/>
                  <a:gd name="connsiteY11-1434" fmla="*/ 1765018 h 1770519"/>
                  <a:gd name="connsiteX12-1435" fmla="*/ 912307 w 1270969"/>
                  <a:gd name="connsiteY12-1436" fmla="*/ 1751629 h 1770519"/>
                  <a:gd name="connsiteX13-1437" fmla="*/ 912703 w 1270969"/>
                  <a:gd name="connsiteY13-1438" fmla="*/ 1751572 h 1770519"/>
                  <a:gd name="connsiteX14-1439" fmla="*/ 913041 w 1270969"/>
                  <a:gd name="connsiteY14-1440" fmla="*/ 1751313 h 1770519"/>
                  <a:gd name="connsiteX15-1441" fmla="*/ 913431 w 1270969"/>
                  <a:gd name="connsiteY15-1442" fmla="*/ 1751144 h 1770519"/>
                  <a:gd name="connsiteX16-1443" fmla="*/ 913677 w 1270969"/>
                  <a:gd name="connsiteY16-1444" fmla="*/ 1750826 h 1770519"/>
                  <a:gd name="connsiteX17-1445" fmla="*/ 940540 w 1270969"/>
                  <a:gd name="connsiteY17-1446" fmla="*/ 1730246 h 1770519"/>
                  <a:gd name="connsiteX18-1447" fmla="*/ 973435 w 1270969"/>
                  <a:gd name="connsiteY18-1448" fmla="*/ 1682747 h 1770519"/>
                  <a:gd name="connsiteX19-1449" fmla="*/ 1229218 w 1270969"/>
                  <a:gd name="connsiteY19-1450" fmla="*/ 1216245 h 1770519"/>
                  <a:gd name="connsiteX20-1451" fmla="*/ 1251545 w 1270969"/>
                  <a:gd name="connsiteY20-1452" fmla="*/ 1047136 h 1770519"/>
                  <a:gd name="connsiteX21-1453" fmla="*/ 1131700 w 1270969"/>
                  <a:gd name="connsiteY21-1454" fmla="*/ 852273 h 1770519"/>
                  <a:gd name="connsiteX22-1455" fmla="*/ 1035047 w 1270969"/>
                  <a:gd name="connsiteY22-1456" fmla="*/ 810840 h 1770519"/>
                  <a:gd name="connsiteX23-1457" fmla="*/ 1006512 w 1270969"/>
                  <a:gd name="connsiteY23-1458" fmla="*/ 848360 h 1770519"/>
                  <a:gd name="connsiteX24-1459" fmla="*/ 802802 w 1270969"/>
                  <a:gd name="connsiteY24-1460" fmla="*/ 1209109 h 1770519"/>
                  <a:gd name="connsiteX25-1461" fmla="*/ 459255 w 1270969"/>
                  <a:gd name="connsiteY25-1462" fmla="*/ 615817 h 1770519"/>
                  <a:gd name="connsiteX26-1463" fmla="*/ 454853 w 1270969"/>
                  <a:gd name="connsiteY26-1464" fmla="*/ 529854 h 1770519"/>
                  <a:gd name="connsiteX27-1465" fmla="*/ 543237 w 1270969"/>
                  <a:gd name="connsiteY27-1466" fmla="*/ 377635 h 1770519"/>
                  <a:gd name="connsiteX28-1467" fmla="*/ 542897 w 1270969"/>
                  <a:gd name="connsiteY28-1468" fmla="*/ 268738 h 1770519"/>
                  <a:gd name="connsiteX29-1469" fmla="*/ 407040 w 1270969"/>
                  <a:gd name="connsiteY29-1470" fmla="*/ 41855 h 1770519"/>
                  <a:gd name="connsiteX0-1471" fmla="*/ 407040 w 1270969"/>
                  <a:gd name="connsiteY0-1472" fmla="*/ 43815 h 1772479"/>
                  <a:gd name="connsiteX1-1473" fmla="*/ 311180 w 1270969"/>
                  <a:gd name="connsiteY1-1474" fmla="*/ 47552 h 1772479"/>
                  <a:gd name="connsiteX2-1475" fmla="*/ 102438 w 1270969"/>
                  <a:gd name="connsiteY2-1476" fmla="*/ 417216 h 1772479"/>
                  <a:gd name="connsiteX3-1477" fmla="*/ 68354 w 1270969"/>
                  <a:gd name="connsiteY3-1478" fmla="*/ 477008 h 1772479"/>
                  <a:gd name="connsiteX4-1479" fmla="*/ 50960 w 1270969"/>
                  <a:gd name="connsiteY4-1480" fmla="*/ 590381 h 1772479"/>
                  <a:gd name="connsiteX5-1481" fmla="*/ 520971 w 1270969"/>
                  <a:gd name="connsiteY5-1482" fmla="*/ 1392132 h 1772479"/>
                  <a:gd name="connsiteX6-1483" fmla="*/ 79482 w 1270969"/>
                  <a:gd name="connsiteY6-1484" fmla="*/ 1393773 h 1772479"/>
                  <a:gd name="connsiteX7-1485" fmla="*/ 21746 w 1270969"/>
                  <a:gd name="connsiteY7-1486" fmla="*/ 1504920 h 1772479"/>
                  <a:gd name="connsiteX8-1487" fmla="*/ 133241 w 1270969"/>
                  <a:gd name="connsiteY8-1488" fmla="*/ 1704680 h 1772479"/>
                  <a:gd name="connsiteX9-1489" fmla="*/ 291708 w 1270969"/>
                  <a:gd name="connsiteY9-1490" fmla="*/ 1767803 h 1772479"/>
                  <a:gd name="connsiteX10-1491" fmla="*/ 823711 w 1270969"/>
                  <a:gd name="connsiteY10-1492" fmla="*/ 1772479 h 1772479"/>
                  <a:gd name="connsiteX11-1493" fmla="*/ 881226 w 1270969"/>
                  <a:gd name="connsiteY11-1494" fmla="*/ 1766978 h 1772479"/>
                  <a:gd name="connsiteX12-1495" fmla="*/ 912307 w 1270969"/>
                  <a:gd name="connsiteY12-1496" fmla="*/ 1753589 h 1772479"/>
                  <a:gd name="connsiteX13-1497" fmla="*/ 912703 w 1270969"/>
                  <a:gd name="connsiteY13-1498" fmla="*/ 1753532 h 1772479"/>
                  <a:gd name="connsiteX14-1499" fmla="*/ 913041 w 1270969"/>
                  <a:gd name="connsiteY14-1500" fmla="*/ 1753273 h 1772479"/>
                  <a:gd name="connsiteX15-1501" fmla="*/ 913431 w 1270969"/>
                  <a:gd name="connsiteY15-1502" fmla="*/ 1753104 h 1772479"/>
                  <a:gd name="connsiteX16-1503" fmla="*/ 913677 w 1270969"/>
                  <a:gd name="connsiteY16-1504" fmla="*/ 1752786 h 1772479"/>
                  <a:gd name="connsiteX17-1505" fmla="*/ 940540 w 1270969"/>
                  <a:gd name="connsiteY17-1506" fmla="*/ 1732206 h 1772479"/>
                  <a:gd name="connsiteX18-1507" fmla="*/ 973435 w 1270969"/>
                  <a:gd name="connsiteY18-1508" fmla="*/ 1684707 h 1772479"/>
                  <a:gd name="connsiteX19-1509" fmla="*/ 1229218 w 1270969"/>
                  <a:gd name="connsiteY19-1510" fmla="*/ 1218205 h 1772479"/>
                  <a:gd name="connsiteX20-1511" fmla="*/ 1251545 w 1270969"/>
                  <a:gd name="connsiteY20-1512" fmla="*/ 1049096 h 1772479"/>
                  <a:gd name="connsiteX21-1513" fmla="*/ 1131700 w 1270969"/>
                  <a:gd name="connsiteY21-1514" fmla="*/ 854233 h 1772479"/>
                  <a:gd name="connsiteX22-1515" fmla="*/ 1035047 w 1270969"/>
                  <a:gd name="connsiteY22-1516" fmla="*/ 812800 h 1772479"/>
                  <a:gd name="connsiteX23-1517" fmla="*/ 1006512 w 1270969"/>
                  <a:gd name="connsiteY23-1518" fmla="*/ 850320 h 1772479"/>
                  <a:gd name="connsiteX24-1519" fmla="*/ 802802 w 1270969"/>
                  <a:gd name="connsiteY24-1520" fmla="*/ 1211069 h 1772479"/>
                  <a:gd name="connsiteX25-1521" fmla="*/ 459255 w 1270969"/>
                  <a:gd name="connsiteY25-1522" fmla="*/ 617777 h 1772479"/>
                  <a:gd name="connsiteX26-1523" fmla="*/ 454853 w 1270969"/>
                  <a:gd name="connsiteY26-1524" fmla="*/ 531814 h 1772479"/>
                  <a:gd name="connsiteX27-1525" fmla="*/ 543237 w 1270969"/>
                  <a:gd name="connsiteY27-1526" fmla="*/ 379595 h 1772479"/>
                  <a:gd name="connsiteX28-1527" fmla="*/ 542897 w 1270969"/>
                  <a:gd name="connsiteY28-1528" fmla="*/ 270698 h 1772479"/>
                  <a:gd name="connsiteX29-1529" fmla="*/ 407040 w 1270969"/>
                  <a:gd name="connsiteY29-1530" fmla="*/ 43815 h 1772479"/>
                  <a:gd name="connsiteX0-1531" fmla="*/ 407040 w 1270969"/>
                  <a:gd name="connsiteY0-1532" fmla="*/ 37461 h 1766125"/>
                  <a:gd name="connsiteX1-1533" fmla="*/ 311180 w 1270969"/>
                  <a:gd name="connsiteY1-1534" fmla="*/ 41198 h 1766125"/>
                  <a:gd name="connsiteX2-1535" fmla="*/ 102438 w 1270969"/>
                  <a:gd name="connsiteY2-1536" fmla="*/ 410862 h 1766125"/>
                  <a:gd name="connsiteX3-1537" fmla="*/ 68354 w 1270969"/>
                  <a:gd name="connsiteY3-1538" fmla="*/ 470654 h 1766125"/>
                  <a:gd name="connsiteX4-1539" fmla="*/ 50960 w 1270969"/>
                  <a:gd name="connsiteY4-1540" fmla="*/ 584027 h 1766125"/>
                  <a:gd name="connsiteX5-1541" fmla="*/ 520971 w 1270969"/>
                  <a:gd name="connsiteY5-1542" fmla="*/ 1385778 h 1766125"/>
                  <a:gd name="connsiteX6-1543" fmla="*/ 79482 w 1270969"/>
                  <a:gd name="connsiteY6-1544" fmla="*/ 1387419 h 1766125"/>
                  <a:gd name="connsiteX7-1545" fmla="*/ 21746 w 1270969"/>
                  <a:gd name="connsiteY7-1546" fmla="*/ 1498566 h 1766125"/>
                  <a:gd name="connsiteX8-1547" fmla="*/ 133241 w 1270969"/>
                  <a:gd name="connsiteY8-1548" fmla="*/ 1698326 h 1766125"/>
                  <a:gd name="connsiteX9-1549" fmla="*/ 291708 w 1270969"/>
                  <a:gd name="connsiteY9-1550" fmla="*/ 1761449 h 1766125"/>
                  <a:gd name="connsiteX10-1551" fmla="*/ 823711 w 1270969"/>
                  <a:gd name="connsiteY10-1552" fmla="*/ 1766125 h 1766125"/>
                  <a:gd name="connsiteX11-1553" fmla="*/ 881226 w 1270969"/>
                  <a:gd name="connsiteY11-1554" fmla="*/ 1760624 h 1766125"/>
                  <a:gd name="connsiteX12-1555" fmla="*/ 912307 w 1270969"/>
                  <a:gd name="connsiteY12-1556" fmla="*/ 1747235 h 1766125"/>
                  <a:gd name="connsiteX13-1557" fmla="*/ 912703 w 1270969"/>
                  <a:gd name="connsiteY13-1558" fmla="*/ 1747178 h 1766125"/>
                  <a:gd name="connsiteX14-1559" fmla="*/ 913041 w 1270969"/>
                  <a:gd name="connsiteY14-1560" fmla="*/ 1746919 h 1766125"/>
                  <a:gd name="connsiteX15-1561" fmla="*/ 913431 w 1270969"/>
                  <a:gd name="connsiteY15-1562" fmla="*/ 1746750 h 1766125"/>
                  <a:gd name="connsiteX16-1563" fmla="*/ 913677 w 1270969"/>
                  <a:gd name="connsiteY16-1564" fmla="*/ 1746432 h 1766125"/>
                  <a:gd name="connsiteX17-1565" fmla="*/ 940540 w 1270969"/>
                  <a:gd name="connsiteY17-1566" fmla="*/ 1725852 h 1766125"/>
                  <a:gd name="connsiteX18-1567" fmla="*/ 973435 w 1270969"/>
                  <a:gd name="connsiteY18-1568" fmla="*/ 1678353 h 1766125"/>
                  <a:gd name="connsiteX19-1569" fmla="*/ 1229218 w 1270969"/>
                  <a:gd name="connsiteY19-1570" fmla="*/ 1211851 h 1766125"/>
                  <a:gd name="connsiteX20-1571" fmla="*/ 1251545 w 1270969"/>
                  <a:gd name="connsiteY20-1572" fmla="*/ 1042742 h 1766125"/>
                  <a:gd name="connsiteX21-1573" fmla="*/ 1131700 w 1270969"/>
                  <a:gd name="connsiteY21-1574" fmla="*/ 847879 h 1766125"/>
                  <a:gd name="connsiteX22-1575" fmla="*/ 1035047 w 1270969"/>
                  <a:gd name="connsiteY22-1576" fmla="*/ 806446 h 1766125"/>
                  <a:gd name="connsiteX23-1577" fmla="*/ 1006512 w 1270969"/>
                  <a:gd name="connsiteY23-1578" fmla="*/ 843966 h 1766125"/>
                  <a:gd name="connsiteX24-1579" fmla="*/ 802802 w 1270969"/>
                  <a:gd name="connsiteY24-1580" fmla="*/ 1204715 h 1766125"/>
                  <a:gd name="connsiteX25-1581" fmla="*/ 459255 w 1270969"/>
                  <a:gd name="connsiteY25-1582" fmla="*/ 611423 h 1766125"/>
                  <a:gd name="connsiteX26-1583" fmla="*/ 454853 w 1270969"/>
                  <a:gd name="connsiteY26-1584" fmla="*/ 525460 h 1766125"/>
                  <a:gd name="connsiteX27-1585" fmla="*/ 543237 w 1270969"/>
                  <a:gd name="connsiteY27-1586" fmla="*/ 373241 h 1766125"/>
                  <a:gd name="connsiteX28-1587" fmla="*/ 542897 w 1270969"/>
                  <a:gd name="connsiteY28-1588" fmla="*/ 264344 h 1766125"/>
                  <a:gd name="connsiteX29-1589" fmla="*/ 407040 w 1270969"/>
                  <a:gd name="connsiteY29-1590" fmla="*/ 37461 h 1766125"/>
                  <a:gd name="connsiteX0-1591" fmla="*/ 404986 w 1270969"/>
                  <a:gd name="connsiteY0-1592" fmla="*/ 38114 h 1765574"/>
                  <a:gd name="connsiteX1-1593" fmla="*/ 311180 w 1270969"/>
                  <a:gd name="connsiteY1-1594" fmla="*/ 40647 h 1765574"/>
                  <a:gd name="connsiteX2-1595" fmla="*/ 102438 w 1270969"/>
                  <a:gd name="connsiteY2-1596" fmla="*/ 410311 h 1765574"/>
                  <a:gd name="connsiteX3-1597" fmla="*/ 68354 w 1270969"/>
                  <a:gd name="connsiteY3-1598" fmla="*/ 470103 h 1765574"/>
                  <a:gd name="connsiteX4-1599" fmla="*/ 50960 w 1270969"/>
                  <a:gd name="connsiteY4-1600" fmla="*/ 583476 h 1765574"/>
                  <a:gd name="connsiteX5-1601" fmla="*/ 520971 w 1270969"/>
                  <a:gd name="connsiteY5-1602" fmla="*/ 1385227 h 1765574"/>
                  <a:gd name="connsiteX6-1603" fmla="*/ 79482 w 1270969"/>
                  <a:gd name="connsiteY6-1604" fmla="*/ 1386868 h 1765574"/>
                  <a:gd name="connsiteX7-1605" fmla="*/ 21746 w 1270969"/>
                  <a:gd name="connsiteY7-1606" fmla="*/ 1498015 h 1765574"/>
                  <a:gd name="connsiteX8-1607" fmla="*/ 133241 w 1270969"/>
                  <a:gd name="connsiteY8-1608" fmla="*/ 1697775 h 1765574"/>
                  <a:gd name="connsiteX9-1609" fmla="*/ 291708 w 1270969"/>
                  <a:gd name="connsiteY9-1610" fmla="*/ 1760898 h 1765574"/>
                  <a:gd name="connsiteX10-1611" fmla="*/ 823711 w 1270969"/>
                  <a:gd name="connsiteY10-1612" fmla="*/ 1765574 h 1765574"/>
                  <a:gd name="connsiteX11-1613" fmla="*/ 881226 w 1270969"/>
                  <a:gd name="connsiteY11-1614" fmla="*/ 1760073 h 1765574"/>
                  <a:gd name="connsiteX12-1615" fmla="*/ 912307 w 1270969"/>
                  <a:gd name="connsiteY12-1616" fmla="*/ 1746684 h 1765574"/>
                  <a:gd name="connsiteX13-1617" fmla="*/ 912703 w 1270969"/>
                  <a:gd name="connsiteY13-1618" fmla="*/ 1746627 h 1765574"/>
                  <a:gd name="connsiteX14-1619" fmla="*/ 913041 w 1270969"/>
                  <a:gd name="connsiteY14-1620" fmla="*/ 1746368 h 1765574"/>
                  <a:gd name="connsiteX15-1621" fmla="*/ 913431 w 1270969"/>
                  <a:gd name="connsiteY15-1622" fmla="*/ 1746199 h 1765574"/>
                  <a:gd name="connsiteX16-1623" fmla="*/ 913677 w 1270969"/>
                  <a:gd name="connsiteY16-1624" fmla="*/ 1745881 h 1765574"/>
                  <a:gd name="connsiteX17-1625" fmla="*/ 940540 w 1270969"/>
                  <a:gd name="connsiteY17-1626" fmla="*/ 1725301 h 1765574"/>
                  <a:gd name="connsiteX18-1627" fmla="*/ 973435 w 1270969"/>
                  <a:gd name="connsiteY18-1628" fmla="*/ 1677802 h 1765574"/>
                  <a:gd name="connsiteX19-1629" fmla="*/ 1229218 w 1270969"/>
                  <a:gd name="connsiteY19-1630" fmla="*/ 1211300 h 1765574"/>
                  <a:gd name="connsiteX20-1631" fmla="*/ 1251545 w 1270969"/>
                  <a:gd name="connsiteY20-1632" fmla="*/ 1042191 h 1765574"/>
                  <a:gd name="connsiteX21-1633" fmla="*/ 1131700 w 1270969"/>
                  <a:gd name="connsiteY21-1634" fmla="*/ 847328 h 1765574"/>
                  <a:gd name="connsiteX22-1635" fmla="*/ 1035047 w 1270969"/>
                  <a:gd name="connsiteY22-1636" fmla="*/ 805895 h 1765574"/>
                  <a:gd name="connsiteX23-1637" fmla="*/ 1006512 w 1270969"/>
                  <a:gd name="connsiteY23-1638" fmla="*/ 843415 h 1765574"/>
                  <a:gd name="connsiteX24-1639" fmla="*/ 802802 w 1270969"/>
                  <a:gd name="connsiteY24-1640" fmla="*/ 1204164 h 1765574"/>
                  <a:gd name="connsiteX25-1641" fmla="*/ 459255 w 1270969"/>
                  <a:gd name="connsiteY25-1642" fmla="*/ 610872 h 1765574"/>
                  <a:gd name="connsiteX26-1643" fmla="*/ 454853 w 1270969"/>
                  <a:gd name="connsiteY26-1644" fmla="*/ 524909 h 1765574"/>
                  <a:gd name="connsiteX27-1645" fmla="*/ 543237 w 1270969"/>
                  <a:gd name="connsiteY27-1646" fmla="*/ 372690 h 1765574"/>
                  <a:gd name="connsiteX28-1647" fmla="*/ 542897 w 1270969"/>
                  <a:gd name="connsiteY28-1648" fmla="*/ 263793 h 1765574"/>
                  <a:gd name="connsiteX29-1649" fmla="*/ 404986 w 1270969"/>
                  <a:gd name="connsiteY29-1650" fmla="*/ 38114 h 176557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</a:cxnLst>
                <a:rect l="l" t="t" r="r" b="b"/>
                <a:pathLst>
                  <a:path w="1270969" h="1765574">
                    <a:moveTo>
                      <a:pt x="404986" y="38114"/>
                    </a:moveTo>
                    <a:cubicBezTo>
                      <a:pt x="376638" y="-5098"/>
                      <a:pt x="357378" y="-20747"/>
                      <a:pt x="311180" y="40647"/>
                    </a:cubicBezTo>
                    <a:lnTo>
                      <a:pt x="102438" y="410311"/>
                    </a:lnTo>
                    <a:lnTo>
                      <a:pt x="68354" y="470103"/>
                    </a:lnTo>
                    <a:cubicBezTo>
                      <a:pt x="27874" y="532477"/>
                      <a:pt x="35410" y="556951"/>
                      <a:pt x="50960" y="583476"/>
                    </a:cubicBezTo>
                    <a:lnTo>
                      <a:pt x="520971" y="1385227"/>
                    </a:lnTo>
                    <a:lnTo>
                      <a:pt x="79482" y="1386868"/>
                    </a:lnTo>
                    <a:cubicBezTo>
                      <a:pt x="5407" y="1386278"/>
                      <a:pt x="-23801" y="1423022"/>
                      <a:pt x="21746" y="1498015"/>
                    </a:cubicBezTo>
                    <a:cubicBezTo>
                      <a:pt x="87129" y="1614308"/>
                      <a:pt x="67008" y="1584744"/>
                      <a:pt x="133241" y="1697775"/>
                    </a:cubicBezTo>
                    <a:cubicBezTo>
                      <a:pt x="182474" y="1771121"/>
                      <a:pt x="205897" y="1751192"/>
                      <a:pt x="291708" y="1760898"/>
                    </a:cubicBezTo>
                    <a:lnTo>
                      <a:pt x="823711" y="1765574"/>
                    </a:lnTo>
                    <a:cubicBezTo>
                      <a:pt x="848671" y="1764566"/>
                      <a:pt x="867058" y="1763016"/>
                      <a:pt x="881226" y="1760073"/>
                    </a:cubicBezTo>
                    <a:lnTo>
                      <a:pt x="912307" y="1746684"/>
                    </a:lnTo>
                    <a:lnTo>
                      <a:pt x="912703" y="1746627"/>
                    </a:lnTo>
                    <a:lnTo>
                      <a:pt x="913041" y="1746368"/>
                    </a:lnTo>
                    <a:lnTo>
                      <a:pt x="913431" y="1746199"/>
                    </a:lnTo>
                    <a:lnTo>
                      <a:pt x="913677" y="1745881"/>
                    </a:lnTo>
                    <a:lnTo>
                      <a:pt x="940540" y="1725301"/>
                    </a:lnTo>
                    <a:cubicBezTo>
                      <a:pt x="950030" y="1714376"/>
                      <a:pt x="960362" y="1699088"/>
                      <a:pt x="973435" y="1677802"/>
                    </a:cubicBezTo>
                    <a:lnTo>
                      <a:pt x="1229218" y="1211300"/>
                    </a:lnTo>
                    <a:cubicBezTo>
                      <a:pt x="1262667" y="1131682"/>
                      <a:pt x="1291496" y="1120978"/>
                      <a:pt x="1251545" y="1042191"/>
                    </a:cubicBezTo>
                    <a:cubicBezTo>
                      <a:pt x="1185268" y="929185"/>
                      <a:pt x="1201238" y="961184"/>
                      <a:pt x="1131700" y="847328"/>
                    </a:cubicBezTo>
                    <a:cubicBezTo>
                      <a:pt x="1099306" y="790046"/>
                      <a:pt x="1065149" y="779965"/>
                      <a:pt x="1035047" y="805895"/>
                    </a:cubicBezTo>
                    <a:cubicBezTo>
                      <a:pt x="1025012" y="814539"/>
                      <a:pt x="1015428" y="827184"/>
                      <a:pt x="1006512" y="843415"/>
                    </a:cubicBezTo>
                    <a:lnTo>
                      <a:pt x="802802" y="1204164"/>
                    </a:lnTo>
                    <a:lnTo>
                      <a:pt x="459255" y="610872"/>
                    </a:lnTo>
                    <a:cubicBezTo>
                      <a:pt x="427753" y="563942"/>
                      <a:pt x="437477" y="559089"/>
                      <a:pt x="454853" y="524909"/>
                    </a:cubicBezTo>
                    <a:cubicBezTo>
                      <a:pt x="488013" y="468810"/>
                      <a:pt x="492771" y="460629"/>
                      <a:pt x="543237" y="372690"/>
                    </a:cubicBezTo>
                    <a:cubicBezTo>
                      <a:pt x="564785" y="338693"/>
                      <a:pt x="580084" y="333158"/>
                      <a:pt x="542897" y="263793"/>
                    </a:cubicBezTo>
                    <a:cubicBezTo>
                      <a:pt x="476619" y="150787"/>
                      <a:pt x="474524" y="151970"/>
                      <a:pt x="404986" y="38114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</p:grpSp>
      </p:grpSp>
      <p:grpSp>
        <p:nvGrpSpPr>
          <p:cNvPr id="30" name="Group 41">
            <a:extLst>
              <a:ext uri="{FF2B5EF4-FFF2-40B4-BE49-F238E27FC236}">
                <a16:creationId xmlns:a16="http://schemas.microsoft.com/office/drawing/2014/main" id="{BB48D8DD-454B-77A2-2883-16BE1CB1D849}"/>
              </a:ext>
            </a:extLst>
          </p:cNvPr>
          <p:cNvGrpSpPr/>
          <p:nvPr/>
        </p:nvGrpSpPr>
        <p:grpSpPr>
          <a:xfrm>
            <a:off x="10615718" y="3374813"/>
            <a:ext cx="842010" cy="678180"/>
            <a:chOff x="10583986" y="2768346"/>
            <a:chExt cx="947614" cy="931420"/>
          </a:xfrm>
        </p:grpSpPr>
        <p:sp>
          <p:nvSpPr>
            <p:cNvPr id="31" name="Rectangle: Rounded Corners 65">
              <a:extLst>
                <a:ext uri="{FF2B5EF4-FFF2-40B4-BE49-F238E27FC236}">
                  <a16:creationId xmlns:a16="http://schemas.microsoft.com/office/drawing/2014/main" id="{154B6652-B946-C977-C11B-3B90EF97E02E}"/>
                </a:ext>
              </a:extLst>
            </p:cNvPr>
            <p:cNvSpPr/>
            <p:nvPr/>
          </p:nvSpPr>
          <p:spPr bwMode="auto">
            <a:xfrm>
              <a:off x="10583986" y="2768346"/>
              <a:ext cx="947614" cy="931420"/>
            </a:xfrm>
            <a:prstGeom prst="roundRect">
              <a:avLst>
                <a:gd name="adj" fmla="val 5293"/>
              </a:avLst>
            </a:prstGeom>
            <a:solidFill>
              <a:schemeClr val="tx2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0" rIns="91440" bIns="45720" numCol="1" rtlCol="0" anchor="t" anchorCtr="0" compatLnSpc="1"/>
            <a:lstStyle/>
            <a:p>
              <a:pPr algn="ctr"/>
              <a:r>
                <a:rPr lang="fr-CA" sz="900">
                  <a:solidFill>
                    <a:schemeClr val="bg1"/>
                  </a:solidFill>
                  <a:latin typeface="+mn-ea"/>
                  <a:cs typeface="Segoe UI Semilight" panose="020B0402040204020203" pitchFamily="34" charset="0"/>
                </a:rPr>
                <a:t>Tiles</a:t>
              </a:r>
            </a:p>
          </p:txBody>
        </p:sp>
        <p:sp>
          <p:nvSpPr>
            <p:cNvPr id="32" name="Rectangle: Rounded Corners 94">
              <a:extLst>
                <a:ext uri="{FF2B5EF4-FFF2-40B4-BE49-F238E27FC236}">
                  <a16:creationId xmlns:a16="http://schemas.microsoft.com/office/drawing/2014/main" id="{D9A2C152-D903-DC1F-FDD9-9C7EBEBC9DF8}"/>
                </a:ext>
              </a:extLst>
            </p:cNvPr>
            <p:cNvSpPr/>
            <p:nvPr/>
          </p:nvSpPr>
          <p:spPr>
            <a:xfrm>
              <a:off x="10642658" y="3010262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33" name="Rectangle: Rounded Corners 95">
              <a:extLst>
                <a:ext uri="{FF2B5EF4-FFF2-40B4-BE49-F238E27FC236}">
                  <a16:creationId xmlns:a16="http://schemas.microsoft.com/office/drawing/2014/main" id="{F6577D16-D5F5-8C54-EA96-29762FD37557}"/>
                </a:ext>
              </a:extLst>
            </p:cNvPr>
            <p:cNvSpPr/>
            <p:nvPr/>
          </p:nvSpPr>
          <p:spPr>
            <a:xfrm>
              <a:off x="10816791" y="3010262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34" name="Rectangle: Rounded Corners 96">
              <a:extLst>
                <a:ext uri="{FF2B5EF4-FFF2-40B4-BE49-F238E27FC236}">
                  <a16:creationId xmlns:a16="http://schemas.microsoft.com/office/drawing/2014/main" id="{1848A259-E274-F768-C8AF-F5362880EC00}"/>
                </a:ext>
              </a:extLst>
            </p:cNvPr>
            <p:cNvSpPr/>
            <p:nvPr/>
          </p:nvSpPr>
          <p:spPr>
            <a:xfrm>
              <a:off x="10990924" y="3010262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35" name="Rectangle: Rounded Corners 97">
              <a:extLst>
                <a:ext uri="{FF2B5EF4-FFF2-40B4-BE49-F238E27FC236}">
                  <a16:creationId xmlns:a16="http://schemas.microsoft.com/office/drawing/2014/main" id="{4AEC77CB-B95A-FBA5-1593-21B45E95872F}"/>
                </a:ext>
              </a:extLst>
            </p:cNvPr>
            <p:cNvSpPr/>
            <p:nvPr/>
          </p:nvSpPr>
          <p:spPr>
            <a:xfrm>
              <a:off x="11165057" y="3010262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36" name="Rectangle: Rounded Corners 98">
              <a:extLst>
                <a:ext uri="{FF2B5EF4-FFF2-40B4-BE49-F238E27FC236}">
                  <a16:creationId xmlns:a16="http://schemas.microsoft.com/office/drawing/2014/main" id="{8DBCB96E-6232-6757-AE0B-7995C711F621}"/>
                </a:ext>
              </a:extLst>
            </p:cNvPr>
            <p:cNvSpPr/>
            <p:nvPr/>
          </p:nvSpPr>
          <p:spPr>
            <a:xfrm>
              <a:off x="11339190" y="3010262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37" name="Rectangle: Rounded Corners 87">
              <a:extLst>
                <a:ext uri="{FF2B5EF4-FFF2-40B4-BE49-F238E27FC236}">
                  <a16:creationId xmlns:a16="http://schemas.microsoft.com/office/drawing/2014/main" id="{6A9B0415-3943-FC96-5EC3-D4AF88C8E51A}"/>
                </a:ext>
              </a:extLst>
            </p:cNvPr>
            <p:cNvSpPr/>
            <p:nvPr/>
          </p:nvSpPr>
          <p:spPr>
            <a:xfrm>
              <a:off x="10642657" y="3181116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38" name="Rectangle: Rounded Corners 88">
              <a:extLst>
                <a:ext uri="{FF2B5EF4-FFF2-40B4-BE49-F238E27FC236}">
                  <a16:creationId xmlns:a16="http://schemas.microsoft.com/office/drawing/2014/main" id="{96A46AF0-9770-AEF9-32CF-B56E821C384D}"/>
                </a:ext>
              </a:extLst>
            </p:cNvPr>
            <p:cNvSpPr/>
            <p:nvPr/>
          </p:nvSpPr>
          <p:spPr>
            <a:xfrm>
              <a:off x="10816790" y="3181116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39" name="Rectangle: Rounded Corners 89">
              <a:extLst>
                <a:ext uri="{FF2B5EF4-FFF2-40B4-BE49-F238E27FC236}">
                  <a16:creationId xmlns:a16="http://schemas.microsoft.com/office/drawing/2014/main" id="{650F2006-49A5-0793-3B95-CC97841E4357}"/>
                </a:ext>
              </a:extLst>
            </p:cNvPr>
            <p:cNvSpPr/>
            <p:nvPr/>
          </p:nvSpPr>
          <p:spPr>
            <a:xfrm>
              <a:off x="10990923" y="3181116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40" name="Rectangle: Rounded Corners 90">
              <a:extLst>
                <a:ext uri="{FF2B5EF4-FFF2-40B4-BE49-F238E27FC236}">
                  <a16:creationId xmlns:a16="http://schemas.microsoft.com/office/drawing/2014/main" id="{15BE6421-E6C1-4CA0-77C1-659C505E030A}"/>
                </a:ext>
              </a:extLst>
            </p:cNvPr>
            <p:cNvSpPr/>
            <p:nvPr/>
          </p:nvSpPr>
          <p:spPr>
            <a:xfrm>
              <a:off x="11165056" y="3181116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41" name="Rectangle: Rounded Corners 91">
              <a:extLst>
                <a:ext uri="{FF2B5EF4-FFF2-40B4-BE49-F238E27FC236}">
                  <a16:creationId xmlns:a16="http://schemas.microsoft.com/office/drawing/2014/main" id="{5F8D89D9-4CD9-62B2-63F2-14BA1DFA6F92}"/>
                </a:ext>
              </a:extLst>
            </p:cNvPr>
            <p:cNvSpPr/>
            <p:nvPr/>
          </p:nvSpPr>
          <p:spPr>
            <a:xfrm>
              <a:off x="11339188" y="3181116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42" name="Rectangle: Rounded Corners 80">
              <a:extLst>
                <a:ext uri="{FF2B5EF4-FFF2-40B4-BE49-F238E27FC236}">
                  <a16:creationId xmlns:a16="http://schemas.microsoft.com/office/drawing/2014/main" id="{C813B864-77DC-A41F-D007-F0B04108EA59}"/>
                </a:ext>
              </a:extLst>
            </p:cNvPr>
            <p:cNvSpPr/>
            <p:nvPr/>
          </p:nvSpPr>
          <p:spPr>
            <a:xfrm>
              <a:off x="10642657" y="3352321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43" name="Rectangle: Rounded Corners 81">
              <a:extLst>
                <a:ext uri="{FF2B5EF4-FFF2-40B4-BE49-F238E27FC236}">
                  <a16:creationId xmlns:a16="http://schemas.microsoft.com/office/drawing/2014/main" id="{AABC2C8A-32BC-D8AD-D375-19B250149817}"/>
                </a:ext>
              </a:extLst>
            </p:cNvPr>
            <p:cNvSpPr/>
            <p:nvPr/>
          </p:nvSpPr>
          <p:spPr>
            <a:xfrm>
              <a:off x="10816790" y="3352321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44" name="Rectangle: Rounded Corners 82">
              <a:extLst>
                <a:ext uri="{FF2B5EF4-FFF2-40B4-BE49-F238E27FC236}">
                  <a16:creationId xmlns:a16="http://schemas.microsoft.com/office/drawing/2014/main" id="{5853967A-335A-6A41-6C38-F855F2851D9F}"/>
                </a:ext>
              </a:extLst>
            </p:cNvPr>
            <p:cNvSpPr/>
            <p:nvPr/>
          </p:nvSpPr>
          <p:spPr>
            <a:xfrm>
              <a:off x="10990923" y="3352321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45" name="Rectangle: Rounded Corners 83">
              <a:extLst>
                <a:ext uri="{FF2B5EF4-FFF2-40B4-BE49-F238E27FC236}">
                  <a16:creationId xmlns:a16="http://schemas.microsoft.com/office/drawing/2014/main" id="{614571B2-D74E-6DCD-D70D-A3DD28EAD0AC}"/>
                </a:ext>
              </a:extLst>
            </p:cNvPr>
            <p:cNvSpPr/>
            <p:nvPr/>
          </p:nvSpPr>
          <p:spPr>
            <a:xfrm>
              <a:off x="11165056" y="3352321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46" name="Rectangle: Rounded Corners 84">
              <a:extLst>
                <a:ext uri="{FF2B5EF4-FFF2-40B4-BE49-F238E27FC236}">
                  <a16:creationId xmlns:a16="http://schemas.microsoft.com/office/drawing/2014/main" id="{BCAAA014-2C0D-AD77-DDE2-7E028E3696AD}"/>
                </a:ext>
              </a:extLst>
            </p:cNvPr>
            <p:cNvSpPr/>
            <p:nvPr/>
          </p:nvSpPr>
          <p:spPr>
            <a:xfrm>
              <a:off x="11339188" y="3352321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47" name="Rectangle: Rounded Corners 73">
              <a:extLst>
                <a:ext uri="{FF2B5EF4-FFF2-40B4-BE49-F238E27FC236}">
                  <a16:creationId xmlns:a16="http://schemas.microsoft.com/office/drawing/2014/main" id="{AD6BE556-A629-7317-2F4A-8B8BB333F660}"/>
                </a:ext>
              </a:extLst>
            </p:cNvPr>
            <p:cNvSpPr/>
            <p:nvPr/>
          </p:nvSpPr>
          <p:spPr>
            <a:xfrm>
              <a:off x="10642656" y="3520839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48" name="Rectangle: Rounded Corners 74">
              <a:extLst>
                <a:ext uri="{FF2B5EF4-FFF2-40B4-BE49-F238E27FC236}">
                  <a16:creationId xmlns:a16="http://schemas.microsoft.com/office/drawing/2014/main" id="{A928D527-0FA1-B785-5A35-C43AAB1394C5}"/>
                </a:ext>
              </a:extLst>
            </p:cNvPr>
            <p:cNvSpPr/>
            <p:nvPr/>
          </p:nvSpPr>
          <p:spPr>
            <a:xfrm>
              <a:off x="10816789" y="3520839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49" name="Rectangle: Rounded Corners 75">
              <a:extLst>
                <a:ext uri="{FF2B5EF4-FFF2-40B4-BE49-F238E27FC236}">
                  <a16:creationId xmlns:a16="http://schemas.microsoft.com/office/drawing/2014/main" id="{F5972A70-5D1E-73B9-F164-C2B57A693BD6}"/>
                </a:ext>
              </a:extLst>
            </p:cNvPr>
            <p:cNvSpPr/>
            <p:nvPr/>
          </p:nvSpPr>
          <p:spPr>
            <a:xfrm>
              <a:off x="10990922" y="3520839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50" name="Rectangle: Rounded Corners 76">
              <a:extLst>
                <a:ext uri="{FF2B5EF4-FFF2-40B4-BE49-F238E27FC236}">
                  <a16:creationId xmlns:a16="http://schemas.microsoft.com/office/drawing/2014/main" id="{71738588-95B6-B1F8-42BE-8E03F4FACAA8}"/>
                </a:ext>
              </a:extLst>
            </p:cNvPr>
            <p:cNvSpPr/>
            <p:nvPr/>
          </p:nvSpPr>
          <p:spPr>
            <a:xfrm>
              <a:off x="11165055" y="3520839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  <p:sp>
          <p:nvSpPr>
            <p:cNvPr id="51" name="Rectangle: Rounded Corners 77">
              <a:extLst>
                <a:ext uri="{FF2B5EF4-FFF2-40B4-BE49-F238E27FC236}">
                  <a16:creationId xmlns:a16="http://schemas.microsoft.com/office/drawing/2014/main" id="{316F07A4-6826-A0A5-B2D4-BFE6E4EDAEF3}"/>
                </a:ext>
              </a:extLst>
            </p:cNvPr>
            <p:cNvSpPr/>
            <p:nvPr/>
          </p:nvSpPr>
          <p:spPr>
            <a:xfrm>
              <a:off x="11339187" y="3520839"/>
              <a:ext cx="146304" cy="146763"/>
            </a:xfrm>
            <a:prstGeom prst="roundRect">
              <a:avLst>
                <a:gd name="adj" fmla="val 17023"/>
              </a:avLst>
            </a:prstGeom>
            <a:solidFill>
              <a:srgbClr val="1CB0D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b"/>
            <a:lstStyle/>
            <a:p>
              <a:pPr algn="ctr"/>
              <a:endParaRPr lang="en-US" sz="900">
                <a:latin typeface="+mn-ea"/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0D32EB81-95E5-5795-7290-B96E5888A1E7}"/>
              </a:ext>
            </a:extLst>
          </p:cNvPr>
          <p:cNvGrpSpPr/>
          <p:nvPr/>
        </p:nvGrpSpPr>
        <p:grpSpPr>
          <a:xfrm>
            <a:off x="1015223" y="4806103"/>
            <a:ext cx="8062525" cy="1765300"/>
            <a:chOff x="2647" y="6964"/>
            <a:chExt cx="12495" cy="2780"/>
          </a:xfrm>
        </p:grpSpPr>
        <p:sp>
          <p:nvSpPr>
            <p:cNvPr id="53" name="Rectangle 5">
              <a:extLst>
                <a:ext uri="{FF2B5EF4-FFF2-40B4-BE49-F238E27FC236}">
                  <a16:creationId xmlns:a16="http://schemas.microsoft.com/office/drawing/2014/main" id="{EABD7782-B397-8ABE-22AF-BFC7AE1416DD}"/>
                </a:ext>
              </a:extLst>
            </p:cNvPr>
            <p:cNvSpPr/>
            <p:nvPr/>
          </p:nvSpPr>
          <p:spPr>
            <a:xfrm>
              <a:off x="4551" y="6964"/>
              <a:ext cx="10591" cy="2781"/>
            </a:xfrm>
            <a:prstGeom prst="rect">
              <a:avLst/>
            </a:prstGeom>
            <a:solidFill>
              <a:schemeClr val="bg1"/>
            </a:solidFill>
            <a:ln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none" lIns="91440" tIns="27432" rIns="91440" bIns="45720" numCol="1" spcCol="0" rtlCol="0" fromWordArt="0" anchor="t" anchorCtr="0" forceAA="0" compatLnSpc="1">
              <a:noAutofit/>
            </a:bodyPr>
            <a:lstStyle/>
            <a:p>
              <a:pPr algn="ctr"/>
              <a:r>
                <a:rPr lang="en-US" sz="900" kern="0">
                  <a:solidFill>
                    <a:srgbClr val="05A9CE"/>
                  </a:solidFill>
                  <a:latin typeface="+mn-ea"/>
                  <a:cs typeface="Segoe UI Semibold" panose="020B0702040204020203" pitchFamily="34" charset="0"/>
                </a:rPr>
                <a:t>Application Frontend (TypeScript)</a:t>
              </a:r>
            </a:p>
          </p:txBody>
        </p:sp>
        <p:sp>
          <p:nvSpPr>
            <p:cNvPr id="54" name="Rectangle 2">
              <a:extLst>
                <a:ext uri="{FF2B5EF4-FFF2-40B4-BE49-F238E27FC236}">
                  <a16:creationId xmlns:a16="http://schemas.microsoft.com/office/drawing/2014/main" id="{A0E86AE5-1738-1FC6-C241-408B88E14D41}"/>
                </a:ext>
              </a:extLst>
            </p:cNvPr>
            <p:cNvSpPr/>
            <p:nvPr/>
          </p:nvSpPr>
          <p:spPr>
            <a:xfrm>
              <a:off x="4551" y="7318"/>
              <a:ext cx="10591" cy="1068"/>
            </a:xfrm>
            <a:prstGeom prst="rect">
              <a:avLst/>
            </a:prstGeom>
            <a:solidFill>
              <a:srgbClr val="1CB0D1"/>
            </a:solidFill>
            <a:ln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iModel.js Frontend (TypeScript)</a:t>
              </a:r>
            </a:p>
          </p:txBody>
        </p:sp>
        <p:sp>
          <p:nvSpPr>
            <p:cNvPr id="55" name="Rectangle 4">
              <a:extLst>
                <a:ext uri="{FF2B5EF4-FFF2-40B4-BE49-F238E27FC236}">
                  <a16:creationId xmlns:a16="http://schemas.microsoft.com/office/drawing/2014/main" id="{ADD6B168-4E14-C732-840C-A666E7C8D0D8}"/>
                </a:ext>
              </a:extLst>
            </p:cNvPr>
            <p:cNvSpPr/>
            <p:nvPr/>
          </p:nvSpPr>
          <p:spPr>
            <a:xfrm>
              <a:off x="4552" y="8808"/>
              <a:ext cx="10590" cy="937"/>
            </a:xfrm>
            <a:prstGeom prst="rect">
              <a:avLst/>
            </a:prstGeom>
            <a:solidFill>
              <a:srgbClr val="68C34A"/>
            </a:solidFill>
            <a:ln>
              <a:solidFill>
                <a:sysClr val="windowText" lastClr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Web Browser</a:t>
              </a:r>
            </a:p>
          </p:txBody>
        </p:sp>
        <p:sp>
          <p:nvSpPr>
            <p:cNvPr id="56" name="Rectangle 8">
              <a:extLst>
                <a:ext uri="{FF2B5EF4-FFF2-40B4-BE49-F238E27FC236}">
                  <a16:creationId xmlns:a16="http://schemas.microsoft.com/office/drawing/2014/main" id="{9BD71A73-4E55-35F4-E0E8-F598F6F177E3}"/>
                </a:ext>
              </a:extLst>
            </p:cNvPr>
            <p:cNvSpPr/>
            <p:nvPr/>
          </p:nvSpPr>
          <p:spPr>
            <a:xfrm>
              <a:off x="4608" y="7711"/>
              <a:ext cx="1807" cy="534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Plugin Manager</a:t>
              </a: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Segoe UI Semilight" panose="020B0402040204020203" pitchFamily="34" charset="0"/>
              </a:endParaRPr>
            </a:p>
          </p:txBody>
        </p:sp>
        <p:sp>
          <p:nvSpPr>
            <p:cNvPr id="57" name="Rectangle 9">
              <a:extLst>
                <a:ext uri="{FF2B5EF4-FFF2-40B4-BE49-F238E27FC236}">
                  <a16:creationId xmlns:a16="http://schemas.microsoft.com/office/drawing/2014/main" id="{D4CD5FF7-F995-82E1-DB02-DDA921C7537A}"/>
                </a:ext>
              </a:extLst>
            </p:cNvPr>
            <p:cNvSpPr/>
            <p:nvPr/>
          </p:nvSpPr>
          <p:spPr>
            <a:xfrm>
              <a:off x="10978" y="7710"/>
              <a:ext cx="1807" cy="534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lvl="0" algn="ctr">
                <a:defRPr/>
              </a:pPr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Query</a:t>
              </a:r>
            </a:p>
            <a:p>
              <a:pPr lvl="0" algn="ctr">
                <a:defRPr/>
              </a:pPr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Frontend</a:t>
              </a:r>
            </a:p>
          </p:txBody>
        </p:sp>
        <p:sp>
          <p:nvSpPr>
            <p:cNvPr id="58" name="Rectangle 10">
              <a:extLst>
                <a:ext uri="{FF2B5EF4-FFF2-40B4-BE49-F238E27FC236}">
                  <a16:creationId xmlns:a16="http://schemas.microsoft.com/office/drawing/2014/main" id="{A6ADC00D-02F2-E284-F6D4-FDCE18C03A02}"/>
                </a:ext>
              </a:extLst>
            </p:cNvPr>
            <p:cNvSpPr/>
            <p:nvPr/>
          </p:nvSpPr>
          <p:spPr>
            <a:xfrm>
              <a:off x="6726" y="7710"/>
              <a:ext cx="1807" cy="534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lvl="0" algn="ctr">
                <a:defRPr/>
              </a:pPr>
              <a:r>
                <a:rPr lang="en-US" sz="900" kern="0" err="1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iModelHub</a:t>
              </a:r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 Interaction</a:t>
              </a:r>
            </a:p>
          </p:txBody>
        </p:sp>
        <p:sp>
          <p:nvSpPr>
            <p:cNvPr id="59" name="Rectangle 11">
              <a:extLst>
                <a:ext uri="{FF2B5EF4-FFF2-40B4-BE49-F238E27FC236}">
                  <a16:creationId xmlns:a16="http://schemas.microsoft.com/office/drawing/2014/main" id="{B8C52748-AD29-FB91-300B-F0A275BDBC80}"/>
                </a:ext>
              </a:extLst>
            </p:cNvPr>
            <p:cNvSpPr/>
            <p:nvPr/>
          </p:nvSpPr>
          <p:spPr>
            <a:xfrm>
              <a:off x="8878" y="7710"/>
              <a:ext cx="1807" cy="534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lvl="0" algn="ctr">
                <a:defRPr/>
              </a:pPr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Presentation Frontend</a:t>
              </a:r>
            </a:p>
          </p:txBody>
        </p:sp>
        <p:sp>
          <p:nvSpPr>
            <p:cNvPr id="60" name="Rectangle 32">
              <a:extLst>
                <a:ext uri="{FF2B5EF4-FFF2-40B4-BE49-F238E27FC236}">
                  <a16:creationId xmlns:a16="http://schemas.microsoft.com/office/drawing/2014/main" id="{B90064E2-33A7-3E40-148A-D2D713132141}"/>
                </a:ext>
              </a:extLst>
            </p:cNvPr>
            <p:cNvSpPr/>
            <p:nvPr/>
          </p:nvSpPr>
          <p:spPr>
            <a:xfrm>
              <a:off x="13010" y="7710"/>
              <a:ext cx="1807" cy="534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900" kern="0">
                  <a:solidFill>
                    <a:prstClr val="black"/>
                  </a:solidFill>
                  <a:latin typeface="+mn-ea"/>
                  <a:cs typeface="Segoe UI Semilight" panose="020B0402040204020203" pitchFamily="34" charset="0"/>
                </a:rPr>
                <a:t>Graphic Tile Display</a:t>
              </a: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Segoe UI Semilight" panose="020B0402040204020203" pitchFamily="34" charset="0"/>
              </a:endParaRPr>
            </a:p>
          </p:txBody>
        </p:sp>
        <p:sp>
          <p:nvSpPr>
            <p:cNvPr id="61" name="Rectangle 116">
              <a:extLst>
                <a:ext uri="{FF2B5EF4-FFF2-40B4-BE49-F238E27FC236}">
                  <a16:creationId xmlns:a16="http://schemas.microsoft.com/office/drawing/2014/main" id="{C37049DB-EFF0-5259-E5DF-19E00546DE69}"/>
                </a:ext>
              </a:extLst>
            </p:cNvPr>
            <p:cNvSpPr/>
            <p:nvPr/>
          </p:nvSpPr>
          <p:spPr>
            <a:xfrm>
              <a:off x="5202" y="9108"/>
              <a:ext cx="2992" cy="3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JavaScript Engine</a:t>
              </a:r>
            </a:p>
          </p:txBody>
        </p:sp>
        <p:sp>
          <p:nvSpPr>
            <p:cNvPr id="62" name="Rectangle 117">
              <a:extLst>
                <a:ext uri="{FF2B5EF4-FFF2-40B4-BE49-F238E27FC236}">
                  <a16:creationId xmlns:a16="http://schemas.microsoft.com/office/drawing/2014/main" id="{31D74197-7368-D11B-6270-D7BEA3E3F9C0}"/>
                </a:ext>
              </a:extLst>
            </p:cNvPr>
            <p:cNvSpPr/>
            <p:nvPr/>
          </p:nvSpPr>
          <p:spPr>
            <a:xfrm>
              <a:off x="11633" y="9108"/>
              <a:ext cx="2264" cy="3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WebGL</a:t>
              </a:r>
            </a:p>
          </p:txBody>
        </p:sp>
        <p:sp>
          <p:nvSpPr>
            <p:cNvPr id="63" name="Rectangle 118">
              <a:extLst>
                <a:ext uri="{FF2B5EF4-FFF2-40B4-BE49-F238E27FC236}">
                  <a16:creationId xmlns:a16="http://schemas.microsoft.com/office/drawing/2014/main" id="{F118BDF4-B66D-4052-AA8A-3B11DD54AC11}"/>
                </a:ext>
              </a:extLst>
            </p:cNvPr>
            <p:cNvSpPr/>
            <p:nvPr/>
          </p:nvSpPr>
          <p:spPr>
            <a:xfrm>
              <a:off x="8828" y="9108"/>
              <a:ext cx="2264" cy="3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Segoe UI Semilight" panose="020B0402040204020203" pitchFamily="34" charset="0"/>
                </a:rPr>
                <a:t>HTML5</a:t>
              </a:r>
            </a:p>
          </p:txBody>
        </p:sp>
        <p:grpSp>
          <p:nvGrpSpPr>
            <p:cNvPr id="64" name="Group 70">
              <a:extLst>
                <a:ext uri="{FF2B5EF4-FFF2-40B4-BE49-F238E27FC236}">
                  <a16:creationId xmlns:a16="http://schemas.microsoft.com/office/drawing/2014/main" id="{55D38C5D-8D5A-8687-CCBB-9F49BD4DC9E1}"/>
                </a:ext>
              </a:extLst>
            </p:cNvPr>
            <p:cNvGrpSpPr/>
            <p:nvPr/>
          </p:nvGrpSpPr>
          <p:grpSpPr>
            <a:xfrm>
              <a:off x="2647" y="7711"/>
              <a:ext cx="1967" cy="1150"/>
              <a:chOff x="381592" y="3128539"/>
              <a:chExt cx="1994730" cy="1425387"/>
            </a:xfrm>
          </p:grpSpPr>
          <p:grpSp>
            <p:nvGrpSpPr>
              <p:cNvPr id="65" name="Group 71">
                <a:extLst>
                  <a:ext uri="{FF2B5EF4-FFF2-40B4-BE49-F238E27FC236}">
                    <a16:creationId xmlns:a16="http://schemas.microsoft.com/office/drawing/2014/main" id="{D29ECAC0-DFB8-20E4-8F8A-7327E4ACBA81}"/>
                  </a:ext>
                </a:extLst>
              </p:cNvPr>
              <p:cNvGrpSpPr/>
              <p:nvPr/>
            </p:nvGrpSpPr>
            <p:grpSpPr>
              <a:xfrm>
                <a:off x="1538198" y="4110897"/>
                <a:ext cx="838124" cy="217363"/>
                <a:chOff x="1538198" y="4110897"/>
                <a:chExt cx="838124" cy="217363"/>
              </a:xfrm>
            </p:grpSpPr>
            <p:sp>
              <p:nvSpPr>
                <p:cNvPr id="71" name="Rectangle: Rounded Corners 92">
                  <a:extLst>
                    <a:ext uri="{FF2B5EF4-FFF2-40B4-BE49-F238E27FC236}">
                      <a16:creationId xmlns:a16="http://schemas.microsoft.com/office/drawing/2014/main" id="{E33B9F82-D091-9284-FD8C-B31033CD8208}"/>
                    </a:ext>
                  </a:extLst>
                </p:cNvPr>
                <p:cNvSpPr/>
                <p:nvPr/>
              </p:nvSpPr>
              <p:spPr>
                <a:xfrm rot="16200000">
                  <a:off x="1872591" y="3824528"/>
                  <a:ext cx="216104" cy="79135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bIns="91440" rtlCol="0" anchor="ctr"/>
                <a:lstStyle/>
                <a:p>
                  <a:pPr algn="ctr"/>
                  <a:endParaRPr lang="en-US" sz="900">
                    <a:latin typeface="+mn-ea"/>
                  </a:endParaRPr>
                </a:p>
              </p:txBody>
            </p:sp>
            <p:sp>
              <p:nvSpPr>
                <p:cNvPr id="72" name="Rectangle 93">
                  <a:extLst>
                    <a:ext uri="{FF2B5EF4-FFF2-40B4-BE49-F238E27FC236}">
                      <a16:creationId xmlns:a16="http://schemas.microsoft.com/office/drawing/2014/main" id="{9AC33953-9B8C-8D17-E65C-EAE3E2C8A6FA}"/>
                    </a:ext>
                  </a:extLst>
                </p:cNvPr>
                <p:cNvSpPr/>
                <p:nvPr/>
              </p:nvSpPr>
              <p:spPr>
                <a:xfrm>
                  <a:off x="1538198" y="4110897"/>
                  <a:ext cx="602905" cy="216107"/>
                </a:xfrm>
                <a:prstGeom prst="rect">
                  <a:avLst/>
                </a:prstGeom>
                <a:solidFill>
                  <a:srgbClr val="05A9C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bIns="91440" rtlCol="0" anchor="ctr"/>
                <a:lstStyle/>
                <a:p>
                  <a:pPr algn="ctr"/>
                  <a:endParaRPr lang="en-US" sz="900">
                    <a:latin typeface="+mn-ea"/>
                  </a:endParaRPr>
                </a:p>
              </p:txBody>
            </p:sp>
          </p:grpSp>
          <p:grpSp>
            <p:nvGrpSpPr>
              <p:cNvPr id="66" name="Group 72">
                <a:extLst>
                  <a:ext uri="{FF2B5EF4-FFF2-40B4-BE49-F238E27FC236}">
                    <a16:creationId xmlns:a16="http://schemas.microsoft.com/office/drawing/2014/main" id="{4BCAF435-34D8-D569-D0D6-D6E36A22F99F}"/>
                  </a:ext>
                </a:extLst>
              </p:cNvPr>
              <p:cNvGrpSpPr/>
              <p:nvPr/>
            </p:nvGrpSpPr>
            <p:grpSpPr>
              <a:xfrm>
                <a:off x="1538198" y="3375189"/>
                <a:ext cx="838124" cy="217363"/>
                <a:chOff x="1538198" y="4145457"/>
                <a:chExt cx="838124" cy="217363"/>
              </a:xfrm>
            </p:grpSpPr>
            <p:sp>
              <p:nvSpPr>
                <p:cNvPr id="69" name="Rectangle: Rounded Corners 85">
                  <a:extLst>
                    <a:ext uri="{FF2B5EF4-FFF2-40B4-BE49-F238E27FC236}">
                      <a16:creationId xmlns:a16="http://schemas.microsoft.com/office/drawing/2014/main" id="{7A0B6E32-10F5-1462-EBD7-D4A3F5E8DBA2}"/>
                    </a:ext>
                  </a:extLst>
                </p:cNvPr>
                <p:cNvSpPr/>
                <p:nvPr/>
              </p:nvSpPr>
              <p:spPr>
                <a:xfrm rot="16200000">
                  <a:off x="1872591" y="3859088"/>
                  <a:ext cx="216104" cy="79135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bIns="91440" rtlCol="0" anchor="ctr"/>
                <a:lstStyle/>
                <a:p>
                  <a:pPr algn="ctr"/>
                  <a:endParaRPr lang="en-US" sz="900">
                    <a:latin typeface="+mn-ea"/>
                  </a:endParaRPr>
                </a:p>
              </p:txBody>
            </p:sp>
            <p:sp>
              <p:nvSpPr>
                <p:cNvPr id="70" name="Rectangle 86">
                  <a:extLst>
                    <a:ext uri="{FF2B5EF4-FFF2-40B4-BE49-F238E27FC236}">
                      <a16:creationId xmlns:a16="http://schemas.microsoft.com/office/drawing/2014/main" id="{BD0370AE-B632-A93D-AFE1-04BFC30B9AE5}"/>
                    </a:ext>
                  </a:extLst>
                </p:cNvPr>
                <p:cNvSpPr/>
                <p:nvPr/>
              </p:nvSpPr>
              <p:spPr>
                <a:xfrm>
                  <a:off x="1538198" y="4145457"/>
                  <a:ext cx="602905" cy="216106"/>
                </a:xfrm>
                <a:prstGeom prst="rect">
                  <a:avLst/>
                </a:prstGeom>
                <a:solidFill>
                  <a:srgbClr val="05A9C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bIns="91440" rtlCol="0" anchor="ctr"/>
                <a:lstStyle/>
                <a:p>
                  <a:pPr algn="ctr"/>
                  <a:endParaRPr lang="en-US" sz="900">
                    <a:latin typeface="+mn-ea"/>
                  </a:endParaRPr>
                </a:p>
              </p:txBody>
            </p:sp>
          </p:grpSp>
          <p:sp>
            <p:nvSpPr>
              <p:cNvPr id="67" name="Rectangle: Top Corners Rounded 78">
                <a:extLst>
                  <a:ext uri="{FF2B5EF4-FFF2-40B4-BE49-F238E27FC236}">
                    <a16:creationId xmlns:a16="http://schemas.microsoft.com/office/drawing/2014/main" id="{F416CDBE-4739-2784-0C1F-571C01130F54}"/>
                  </a:ext>
                </a:extLst>
              </p:cNvPr>
              <p:cNvSpPr/>
              <p:nvPr/>
            </p:nvSpPr>
            <p:spPr>
              <a:xfrm rot="16200000">
                <a:off x="433268" y="3248645"/>
                <a:ext cx="1094262" cy="1197613"/>
              </a:xfrm>
              <a:prstGeom prst="round2SameRect">
                <a:avLst/>
              </a:prstGeom>
              <a:noFill/>
              <a:ln w="57150">
                <a:solidFill>
                  <a:srgbClr val="05A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wrap="none" tIns="0" bIns="91440" rtlCol="0" anchor="ctr"/>
              <a:lstStyle/>
              <a:p>
                <a:pPr algn="ctr"/>
                <a:r>
                  <a:rPr lang="en-US" sz="900" kern="0" spc="-50">
                    <a:solidFill>
                      <a:schemeClr val="tx2">
                        <a:lumMod val="65000"/>
                        <a:lumOff val="35000"/>
                      </a:schemeClr>
                    </a:solidFill>
                    <a:latin typeface="+mn-ea"/>
                    <a:cs typeface="Segoe UI Semilight" panose="020B0402040204020203" pitchFamily="34" charset="0"/>
                  </a:rPr>
                  <a:t>Application</a:t>
                </a:r>
              </a:p>
              <a:p>
                <a:pPr algn="ctr"/>
                <a:r>
                  <a:rPr lang="en-US" sz="900" kern="0" spc="-50">
                    <a:solidFill>
                      <a:schemeClr val="tx2">
                        <a:lumMod val="65000"/>
                        <a:lumOff val="35000"/>
                      </a:schemeClr>
                    </a:solidFill>
                    <a:latin typeface="+mn-ea"/>
                    <a:cs typeface="Segoe UI Semilight" panose="020B0402040204020203" pitchFamily="34" charset="0"/>
                  </a:rPr>
                  <a:t>Plugin</a:t>
                </a:r>
              </a:p>
            </p:txBody>
          </p:sp>
          <p:sp>
            <p:nvSpPr>
              <p:cNvPr id="68" name="Rectangle: Rounded Corners 79">
                <a:extLst>
                  <a:ext uri="{FF2B5EF4-FFF2-40B4-BE49-F238E27FC236}">
                    <a16:creationId xmlns:a16="http://schemas.microsoft.com/office/drawing/2014/main" id="{E89B4419-863D-2D3C-E0B4-A781B9BCA660}"/>
                  </a:ext>
                </a:extLst>
              </p:cNvPr>
              <p:cNvSpPr/>
              <p:nvPr/>
            </p:nvSpPr>
            <p:spPr>
              <a:xfrm>
                <a:off x="1429685" y="3128539"/>
                <a:ext cx="285182" cy="1425387"/>
              </a:xfrm>
              <a:prstGeom prst="roundRect">
                <a:avLst>
                  <a:gd name="adj" fmla="val 50000"/>
                </a:avLst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1440" rtlCol="0" anchor="ctr"/>
              <a:lstStyle/>
              <a:p>
                <a:pPr algn="ctr"/>
                <a:endParaRPr lang="en-US" sz="900">
                  <a:latin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1811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7BEDA1-3B03-25CF-51DD-7EB0ECBB7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98" y="86456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 err="1"/>
              <a:t>iTwin</a:t>
            </a:r>
            <a:r>
              <a:rPr lang="en-US" altLang="zh-CN" dirty="0"/>
              <a:t> .</a:t>
            </a:r>
            <a:r>
              <a:rPr lang="en-US" altLang="zh-CN" dirty="0" err="1"/>
              <a:t>js</a:t>
            </a:r>
            <a:endParaRPr lang="zh-CN" altLang="en-US" dirty="0"/>
          </a:p>
        </p:txBody>
      </p:sp>
      <p:pic>
        <p:nvPicPr>
          <p:cNvPr id="3" name="Picture 2" descr="SoftwareArchitecture-Comparison">
            <a:extLst>
              <a:ext uri="{FF2B5EF4-FFF2-40B4-BE49-F238E27FC236}">
                <a16:creationId xmlns:a16="http://schemas.microsoft.com/office/drawing/2014/main" id="{0DC67117-9B61-37EC-2684-FC4A4F35A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84" y="808824"/>
            <a:ext cx="9887585" cy="556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839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B9FC8A-6172-9736-8959-8FD2A8005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98" y="746856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Presentation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957FCF6-90E3-5312-6479-17B586BF7A56}"/>
              </a:ext>
            </a:extLst>
          </p:cNvPr>
          <p:cNvSpPr/>
          <p:nvPr/>
        </p:nvSpPr>
        <p:spPr>
          <a:xfrm>
            <a:off x="302003" y="1497146"/>
            <a:ext cx="11383861" cy="1029000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  <a:sp3d contourW="25400"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400" dirty="0">
                <a:latin typeface="+mn-ea"/>
              </a:rPr>
              <a:t>Presentation</a:t>
            </a:r>
            <a:r>
              <a:rPr lang="zh-CN" altLang="en-US" sz="1400" dirty="0">
                <a:latin typeface="+mn-ea"/>
              </a:rPr>
              <a:t>包括前后端，其帮助</a:t>
            </a:r>
            <a:r>
              <a:rPr lang="en-US" altLang="zh-CN" sz="1400" dirty="0" err="1">
                <a:latin typeface="+mn-ea"/>
              </a:rPr>
              <a:t>iModel</a:t>
            </a:r>
            <a:r>
              <a:rPr lang="zh-CN" altLang="en-US" sz="1400" dirty="0">
                <a:latin typeface="+mn-ea"/>
              </a:rPr>
              <a:t>中检索数据，并负责统一选择。</a:t>
            </a:r>
            <a:endParaRPr lang="en-US" altLang="zh-CN" sz="1400" dirty="0">
              <a:latin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400" dirty="0">
                <a:latin typeface="+mn-ea"/>
              </a:rPr>
              <a:t>从</a:t>
            </a:r>
            <a:r>
              <a:rPr lang="en-US" altLang="zh-CN" sz="1400" dirty="0" err="1">
                <a:latin typeface="+mn-ea"/>
              </a:rPr>
              <a:t>iModel</a:t>
            </a:r>
            <a:r>
              <a:rPr lang="zh-CN" altLang="en-US" sz="1400" dirty="0">
                <a:latin typeface="+mn-ea"/>
              </a:rPr>
              <a:t>中检索的数据是由用户使用规则以声明方式定义的，这就是为什么该库通常称为“表示规则引擎”。</a:t>
            </a:r>
            <a:endParaRPr lang="en-US" altLang="zh-CN" sz="1400" dirty="0">
              <a:latin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400" dirty="0">
                <a:latin typeface="+mn-ea"/>
              </a:rPr>
              <a:t>基于</a:t>
            </a:r>
            <a:r>
              <a:rPr lang="en-US" altLang="zh-CN" sz="1400" dirty="0">
                <a:latin typeface="+mn-ea"/>
              </a:rPr>
              <a:t>ECSQL</a:t>
            </a:r>
            <a:r>
              <a:rPr lang="zh-CN" altLang="en-US" sz="1400" dirty="0">
                <a:latin typeface="+mn-ea"/>
              </a:rPr>
              <a:t>， </a:t>
            </a:r>
            <a:r>
              <a:rPr lang="en-US" altLang="zh-CN" sz="1400" dirty="0" err="1">
                <a:latin typeface="+mn-ea"/>
              </a:rPr>
              <a:t>ECSchema</a:t>
            </a:r>
            <a:r>
              <a:rPr lang="zh-CN" altLang="en-US" sz="1400" dirty="0">
                <a:latin typeface="+mn-ea"/>
              </a:rPr>
              <a:t>实现。方便用户无代码实现元素的检索和显示</a:t>
            </a:r>
            <a:endParaRPr lang="en-US" altLang="zh-CN" sz="1400" dirty="0">
              <a:latin typeface="+mn-ea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2B041E3-1029-7BDF-EBB8-24068F553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918" y="3285833"/>
            <a:ext cx="691276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093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013CA5-5DDC-133B-6057-636453E3C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65" y="615623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Tiles</a:t>
            </a:r>
            <a:r>
              <a:rPr lang="zh-CN" altLang="en-US" dirty="0"/>
              <a:t>：</a:t>
            </a:r>
            <a:r>
              <a:rPr lang="en-US" altLang="zh-CN" dirty="0"/>
              <a:t>Tile based display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5B35A7-E98C-8504-D7A3-584CFFCB9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616" y="1410026"/>
            <a:ext cx="5381625" cy="3162300"/>
          </a:xfrm>
          <a:prstGeom prst="rect">
            <a:avLst/>
          </a:prstGeom>
        </p:spPr>
      </p:pic>
      <p:pic>
        <p:nvPicPr>
          <p:cNvPr id="4" name="Picture 2" descr="Tile subdivision">
            <a:extLst>
              <a:ext uri="{FF2B5EF4-FFF2-40B4-BE49-F238E27FC236}">
                <a16:creationId xmlns:a16="http://schemas.microsoft.com/office/drawing/2014/main" id="{2798682C-C961-A128-F3C1-63DC6B1B8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356" y="4987931"/>
            <a:ext cx="3903627" cy="126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9CEFDD8-E5DF-C86E-932F-3F5274491543}"/>
              </a:ext>
            </a:extLst>
          </p:cNvPr>
          <p:cNvSpPr txBox="1"/>
          <p:nvPr/>
        </p:nvSpPr>
        <p:spPr>
          <a:xfrm>
            <a:off x="448411" y="1369759"/>
            <a:ext cx="5576610" cy="1029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/>
              <a:t>HLOD</a:t>
            </a:r>
            <a:r>
              <a:rPr lang="zh-CN" altLang="en-US" sz="1400" dirty="0"/>
              <a:t>，空间切分，几何数据离散，合并</a:t>
            </a:r>
            <a:r>
              <a:rPr lang="en-US" altLang="zh-CN" sz="1400" dirty="0"/>
              <a:t>mesh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/>
              <a:t>Tile: </a:t>
            </a:r>
            <a:r>
              <a:rPr lang="en-US" altLang="zh-CN" sz="1400" dirty="0" err="1"/>
              <a:t>iMdl</a:t>
            </a:r>
            <a:r>
              <a:rPr lang="zh-CN" altLang="en-US" sz="1400" dirty="0"/>
              <a:t>格式。</a:t>
            </a:r>
            <a:endParaRPr lang="en-US" altLang="zh-CN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/>
              <a:t>支持编辑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6A69A54-14B0-60C5-49C8-7AF241A51D18}"/>
              </a:ext>
            </a:extLst>
          </p:cNvPr>
          <p:cNvSpPr txBox="1"/>
          <p:nvPr/>
        </p:nvSpPr>
        <p:spPr>
          <a:xfrm>
            <a:off x="514893" y="2777952"/>
            <a:ext cx="5805360" cy="3942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/>
              <a:t>相关专利：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en-US" altLang="zh-CN" sz="1200" dirty="0"/>
              <a:t>CN113287153A-Hlod</a:t>
            </a:r>
            <a:r>
              <a:rPr lang="zh-CN" altLang="en-US" sz="1200" dirty="0"/>
              <a:t>树的动态前端驱动生成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en-US" altLang="zh-CN" sz="1200" dirty="0"/>
              <a:t>CN113287154A-</a:t>
            </a:r>
            <a:r>
              <a:rPr lang="zh-CN" altLang="en-US" sz="1200" dirty="0"/>
              <a:t>基础设施模型几何形状到图块格式的转换</a:t>
            </a:r>
            <a:endParaRPr lang="en-US" altLang="zh-CN" sz="1200" dirty="0"/>
          </a:p>
          <a:p>
            <a:pPr>
              <a:lnSpc>
                <a:spcPct val="150000"/>
              </a:lnSpc>
            </a:pPr>
            <a:r>
              <a:rPr lang="en-US" altLang="zh-CN" sz="1200" dirty="0"/>
              <a:t>US11100703-Dynamic frontend-driven generation of an HLOD tree</a:t>
            </a:r>
          </a:p>
          <a:p>
            <a:pPr>
              <a:lnSpc>
                <a:spcPct val="150000"/>
              </a:lnSpc>
            </a:pPr>
            <a:r>
              <a:rPr lang="en-US" altLang="zh-CN" sz="1200" dirty="0"/>
              <a:t>US11113847-Conversion of infrastructure model geometry to a tile format</a:t>
            </a:r>
          </a:p>
          <a:p>
            <a:pPr>
              <a:lnSpc>
                <a:spcPct val="150000"/>
              </a:lnSpc>
            </a:pPr>
            <a:r>
              <a:rPr lang="en-US" altLang="zh-CN" sz="1200" dirty="0"/>
              <a:t>US20220172407A1-Efficient refinement of tiles of a </a:t>
            </a:r>
            <a:r>
              <a:rPr lang="en-US" altLang="zh-CN" sz="1200" dirty="0" err="1"/>
              <a:t>hlod</a:t>
            </a:r>
            <a:r>
              <a:rPr lang="en-US" altLang="zh-CN" sz="1200" dirty="0"/>
              <a:t> tree</a:t>
            </a:r>
          </a:p>
          <a:p>
            <a:pPr>
              <a:lnSpc>
                <a:spcPct val="150000"/>
              </a:lnSpc>
            </a:pPr>
            <a:r>
              <a:rPr lang="en-US" altLang="zh-CN" sz="1200" dirty="0"/>
              <a:t>US7283135B1-Hierarchical tile-based data structure for efficient client-server publishing of data over network connections</a:t>
            </a:r>
          </a:p>
          <a:p>
            <a:pPr>
              <a:lnSpc>
                <a:spcPct val="150000"/>
              </a:lnSpc>
            </a:pPr>
            <a:r>
              <a:rPr lang="en-US" altLang="zh-CN" sz="1200" dirty="0"/>
              <a:t>US11455779-Visualization of massive 3D models in interactive editing workflows</a:t>
            </a:r>
          </a:p>
          <a:p>
            <a:pPr>
              <a:lnSpc>
                <a:spcPct val="150000"/>
              </a:lnSpc>
            </a:pPr>
            <a:r>
              <a:rPr lang="en-US" altLang="zh-CN" sz="1200" dirty="0"/>
              <a:t>US20200357171A1-Locking of spatial regions of large-scale fully-connected multi-dimensional spatial data for collaborative updating</a:t>
            </a:r>
          </a:p>
          <a:p>
            <a:pPr>
              <a:lnSpc>
                <a:spcPct val="150000"/>
              </a:lnSpc>
            </a:pPr>
            <a:r>
              <a:rPr lang="en-US" altLang="zh-CN" sz="1200" dirty="0"/>
              <a:t>US20200357189A1-Techniques for concurrently editing fully connected large-scale multi-dimensional spatial data</a:t>
            </a:r>
          </a:p>
          <a:p>
            <a:pPr>
              <a:lnSpc>
                <a:spcPct val="150000"/>
              </a:lnSpc>
            </a:pP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007995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28E540-D05C-9ABE-8E5E-FE7644431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531" y="619856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Tile based display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4A50A13-F10F-3CC8-B760-5CAD95420B07}"/>
              </a:ext>
            </a:extLst>
          </p:cNvPr>
          <p:cNvSpPr/>
          <p:nvPr/>
        </p:nvSpPr>
        <p:spPr>
          <a:xfrm>
            <a:off x="1372804" y="1925973"/>
            <a:ext cx="1166069" cy="478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Elements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D7908FA-084E-EACB-AAC5-32F57162DC2B}"/>
              </a:ext>
            </a:extLst>
          </p:cNvPr>
          <p:cNvSpPr/>
          <p:nvPr/>
        </p:nvSpPr>
        <p:spPr>
          <a:xfrm>
            <a:off x="3127501" y="1925973"/>
            <a:ext cx="1166069" cy="478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Geometry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0858560-5F18-B563-BD22-02D886B9FB70}"/>
              </a:ext>
            </a:extLst>
          </p:cNvPr>
          <p:cNvSpPr/>
          <p:nvPr/>
        </p:nvSpPr>
        <p:spPr>
          <a:xfrm>
            <a:off x="4882198" y="1925973"/>
            <a:ext cx="1166069" cy="4781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Graphics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27B310C-CADF-1804-DDB0-2E7DEF24FD27}"/>
              </a:ext>
            </a:extLst>
          </p:cNvPr>
          <p:cNvSpPr/>
          <p:nvPr/>
        </p:nvSpPr>
        <p:spPr>
          <a:xfrm>
            <a:off x="6630644" y="1925973"/>
            <a:ext cx="1166069" cy="4781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Scene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7DD1F03-AA5C-B05F-0E55-B69B8D3F0CA8}"/>
              </a:ext>
            </a:extLst>
          </p:cNvPr>
          <p:cNvSpPr/>
          <p:nvPr/>
        </p:nvSpPr>
        <p:spPr>
          <a:xfrm>
            <a:off x="8379090" y="1925973"/>
            <a:ext cx="1166069" cy="4781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Render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6B13ECB-4FA6-DB36-C3C1-A29F91C860A6}"/>
              </a:ext>
            </a:extLst>
          </p:cNvPr>
          <p:cNvSpPr/>
          <p:nvPr/>
        </p:nvSpPr>
        <p:spPr>
          <a:xfrm>
            <a:off x="1171468" y="1472967"/>
            <a:ext cx="8841996" cy="153518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t"/>
          <a:lstStyle/>
          <a:p>
            <a:pPr algn="ctr"/>
            <a:r>
              <a:rPr lang="zh-CN" altLang="en-US" dirty="0"/>
              <a:t>同一进程</a:t>
            </a: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F788E374-FF9C-000C-521A-1BA870281CF7}"/>
              </a:ext>
            </a:extLst>
          </p:cNvPr>
          <p:cNvCxnSpPr>
            <a:stCxn id="3" idx="3"/>
            <a:endCxn id="4" idx="1"/>
          </p:cNvCxnSpPr>
          <p:nvPr/>
        </p:nvCxnSpPr>
        <p:spPr>
          <a:xfrm>
            <a:off x="2538873" y="2165059"/>
            <a:ext cx="5886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51A7F274-037C-CCE1-09CB-EC6E86EE0447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4293570" y="2165059"/>
            <a:ext cx="5886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0945E1A6-914F-89A2-996A-652EDF335CFE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6048267" y="2165059"/>
            <a:ext cx="5823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26FF4447-D44C-7E06-724A-68488E79A9B8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7796713" y="2165059"/>
            <a:ext cx="5823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73D98AF9-DA2E-9FC2-FAEE-25C88615FAD9}"/>
              </a:ext>
            </a:extLst>
          </p:cNvPr>
          <p:cNvSpPr/>
          <p:nvPr/>
        </p:nvSpPr>
        <p:spPr>
          <a:xfrm>
            <a:off x="3988770" y="2561437"/>
            <a:ext cx="1198228" cy="37750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离散算法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8B5218AD-A1FB-7E7A-6B93-A4A4EC93C380}"/>
              </a:ext>
            </a:extLst>
          </p:cNvPr>
          <p:cNvCxnSpPr>
            <a:stCxn id="13" idx="0"/>
          </p:cNvCxnSpPr>
          <p:nvPr/>
        </p:nvCxnSpPr>
        <p:spPr>
          <a:xfrm flipV="1">
            <a:off x="4587884" y="2165059"/>
            <a:ext cx="0" cy="396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C5F6C46E-7F47-B79A-7A2C-6F48D9C5A967}"/>
              </a:ext>
            </a:extLst>
          </p:cNvPr>
          <p:cNvSpPr/>
          <p:nvPr/>
        </p:nvSpPr>
        <p:spPr>
          <a:xfrm>
            <a:off x="834419" y="4153251"/>
            <a:ext cx="1166069" cy="478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Elements</a:t>
            </a:r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03229B6-529E-F4DF-46BC-F59FB20EB2B3}"/>
              </a:ext>
            </a:extLst>
          </p:cNvPr>
          <p:cNvSpPr/>
          <p:nvPr/>
        </p:nvSpPr>
        <p:spPr>
          <a:xfrm>
            <a:off x="2589116" y="4153251"/>
            <a:ext cx="1166069" cy="478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Geometry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353B826-E963-661E-A020-2A3811B2AA2B}"/>
              </a:ext>
            </a:extLst>
          </p:cNvPr>
          <p:cNvSpPr/>
          <p:nvPr/>
        </p:nvSpPr>
        <p:spPr>
          <a:xfrm>
            <a:off x="4343813" y="4153251"/>
            <a:ext cx="1166069" cy="4781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Graphics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61329CE-8957-DC78-193E-53EA20855C93}"/>
              </a:ext>
            </a:extLst>
          </p:cNvPr>
          <p:cNvSpPr/>
          <p:nvPr/>
        </p:nvSpPr>
        <p:spPr>
          <a:xfrm>
            <a:off x="7674201" y="4153251"/>
            <a:ext cx="1166069" cy="4781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Scene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BC541E4-CF57-EF85-FA44-A54951AD768E}"/>
              </a:ext>
            </a:extLst>
          </p:cNvPr>
          <p:cNvSpPr/>
          <p:nvPr/>
        </p:nvSpPr>
        <p:spPr>
          <a:xfrm>
            <a:off x="9422647" y="4153251"/>
            <a:ext cx="1166069" cy="4781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Render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25F8346-FB92-82BC-10C5-C685DB30483A}"/>
              </a:ext>
            </a:extLst>
          </p:cNvPr>
          <p:cNvSpPr/>
          <p:nvPr/>
        </p:nvSpPr>
        <p:spPr>
          <a:xfrm>
            <a:off x="633083" y="3700245"/>
            <a:ext cx="5055765" cy="153518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t"/>
          <a:lstStyle/>
          <a:p>
            <a:pPr algn="ctr"/>
            <a:r>
              <a:rPr lang="en-US" altLang="zh-CN" dirty="0"/>
              <a:t>Service</a:t>
            </a:r>
            <a:endParaRPr lang="zh-CN" altLang="en-US" dirty="0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DF66EADC-A4A8-0031-FF4C-298BDAD01F34}"/>
              </a:ext>
            </a:extLst>
          </p:cNvPr>
          <p:cNvCxnSpPr>
            <a:stCxn id="15" idx="3"/>
            <a:endCxn id="16" idx="1"/>
          </p:cNvCxnSpPr>
          <p:nvPr/>
        </p:nvCxnSpPr>
        <p:spPr>
          <a:xfrm>
            <a:off x="2000488" y="4392337"/>
            <a:ext cx="5886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C74CC389-BD9C-7A93-B982-688ACA6A7EF6}"/>
              </a:ext>
            </a:extLst>
          </p:cNvPr>
          <p:cNvCxnSpPr>
            <a:stCxn id="16" idx="3"/>
            <a:endCxn id="17" idx="1"/>
          </p:cNvCxnSpPr>
          <p:nvPr/>
        </p:nvCxnSpPr>
        <p:spPr>
          <a:xfrm>
            <a:off x="3755185" y="4392337"/>
            <a:ext cx="5886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8421A741-6D7D-9F4C-B901-1367BF065A48}"/>
              </a:ext>
            </a:extLst>
          </p:cNvPr>
          <p:cNvCxnSpPr>
            <a:stCxn id="17" idx="3"/>
            <a:endCxn id="18" idx="1"/>
          </p:cNvCxnSpPr>
          <p:nvPr/>
        </p:nvCxnSpPr>
        <p:spPr>
          <a:xfrm>
            <a:off x="5509882" y="4392337"/>
            <a:ext cx="21643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F6F531C9-B6D7-818F-C419-932022B55C72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>
            <a:off x="8840270" y="4392337"/>
            <a:ext cx="5823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6FBC786D-CD5D-0734-772A-75708DA49FFF}"/>
              </a:ext>
            </a:extLst>
          </p:cNvPr>
          <p:cNvSpPr/>
          <p:nvPr/>
        </p:nvSpPr>
        <p:spPr>
          <a:xfrm>
            <a:off x="2941929" y="4799948"/>
            <a:ext cx="2059497" cy="37750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TileCache</a:t>
            </a:r>
            <a:r>
              <a:rPr lang="en-US" altLang="zh-CN" dirty="0"/>
              <a:t> Service</a:t>
            </a:r>
            <a:endParaRPr lang="zh-CN" altLang="en-US" dirty="0"/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7D63B8BD-673D-6979-9A6C-913D6B20C158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3971678" y="4392337"/>
            <a:ext cx="0" cy="4076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5D0C1118-C134-B699-02CE-AD9F3A694E19}"/>
              </a:ext>
            </a:extLst>
          </p:cNvPr>
          <p:cNvSpPr/>
          <p:nvPr/>
        </p:nvSpPr>
        <p:spPr>
          <a:xfrm>
            <a:off x="7171602" y="3700244"/>
            <a:ext cx="3778608" cy="153518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t"/>
          <a:lstStyle/>
          <a:p>
            <a:pPr algn="ctr"/>
            <a:r>
              <a:rPr lang="en-US" altLang="zh-CN" dirty="0"/>
              <a:t>WebGL Render</a:t>
            </a:r>
            <a:endParaRPr lang="zh-CN" altLang="en-US" dirty="0"/>
          </a:p>
        </p:txBody>
      </p:sp>
      <p:sp>
        <p:nvSpPr>
          <p:cNvPr id="28" name="箭头: 下 27">
            <a:extLst>
              <a:ext uri="{FF2B5EF4-FFF2-40B4-BE49-F238E27FC236}">
                <a16:creationId xmlns:a16="http://schemas.microsoft.com/office/drawing/2014/main" id="{46FAC5A5-7892-CAD3-1E44-A1BA6CCF377F}"/>
              </a:ext>
            </a:extLst>
          </p:cNvPr>
          <p:cNvSpPr/>
          <p:nvPr/>
        </p:nvSpPr>
        <p:spPr>
          <a:xfrm>
            <a:off x="4805783" y="3122776"/>
            <a:ext cx="1341689" cy="409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8D145B3-B6D9-112F-5E02-7FA1DF27B539}"/>
              </a:ext>
            </a:extLst>
          </p:cNvPr>
          <p:cNvSpPr txBox="1"/>
          <p:nvPr/>
        </p:nvSpPr>
        <p:spPr>
          <a:xfrm>
            <a:off x="633083" y="5831793"/>
            <a:ext cx="10317127" cy="382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几何数据在服务端存储，基于</a:t>
            </a:r>
            <a:r>
              <a:rPr lang="en-US" altLang="zh-CN" sz="1400" dirty="0">
                <a:latin typeface="+mn-ea"/>
              </a:rPr>
              <a:t>HLOD</a:t>
            </a:r>
            <a:r>
              <a:rPr lang="zh-CN" altLang="en-US" sz="1400" dirty="0">
                <a:latin typeface="+mn-ea"/>
              </a:rPr>
              <a:t>算法的</a:t>
            </a:r>
            <a:r>
              <a:rPr lang="en-US" altLang="zh-CN" sz="1400" dirty="0" err="1">
                <a:latin typeface="+mn-ea"/>
              </a:rPr>
              <a:t>TileCache</a:t>
            </a:r>
            <a:r>
              <a:rPr lang="zh-CN" altLang="en-US" sz="1400" dirty="0">
                <a:latin typeface="+mn-ea"/>
              </a:rPr>
              <a:t>服务生成</a:t>
            </a:r>
            <a:r>
              <a:rPr lang="en-US" altLang="zh-CN" sz="1400" dirty="0">
                <a:latin typeface="+mn-ea"/>
              </a:rPr>
              <a:t>Tile</a:t>
            </a:r>
            <a:r>
              <a:rPr lang="zh-CN" altLang="en-US" sz="1400" dirty="0">
                <a:latin typeface="+mn-ea"/>
              </a:rPr>
              <a:t>数据，</a:t>
            </a:r>
            <a:r>
              <a:rPr lang="en-US" altLang="zh-CN" sz="1400" dirty="0">
                <a:latin typeface="+mn-ea"/>
              </a:rPr>
              <a:t>WebGL Render</a:t>
            </a:r>
            <a:r>
              <a:rPr lang="zh-CN" altLang="en-US" sz="1400" dirty="0">
                <a:latin typeface="+mn-ea"/>
              </a:rPr>
              <a:t>减少显示数据处理计算</a:t>
            </a:r>
            <a:endParaRPr lang="en-US" altLang="zh-CN" sz="1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28088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7AA9AB-38A0-EE72-1CAD-72A9E2FF0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231" y="649489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Tile based display</a:t>
            </a:r>
            <a:r>
              <a:rPr lang="zh-CN" altLang="en-US" dirty="0"/>
              <a:t>： 专利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9FE69C3-1E59-7A5B-70E1-04C429204E6D}"/>
              </a:ext>
            </a:extLst>
          </p:cNvPr>
          <p:cNvSpPr txBox="1"/>
          <p:nvPr/>
        </p:nvSpPr>
        <p:spPr>
          <a:xfrm>
            <a:off x="333127" y="1434704"/>
            <a:ext cx="11528277" cy="200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+mn-ea"/>
              </a:rPr>
              <a:t>Tiles</a:t>
            </a:r>
            <a:r>
              <a:rPr lang="zh-CN" altLang="en-US" sz="1200" dirty="0">
                <a:latin typeface="+mn-ea"/>
              </a:rPr>
              <a:t>相关专利：</a:t>
            </a:r>
            <a:endParaRPr lang="en-US" altLang="zh-CN" sz="1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+mn-ea"/>
              </a:rPr>
              <a:t>CN113287153A-Hlod</a:t>
            </a:r>
            <a:r>
              <a:rPr lang="zh-CN" altLang="en-US" sz="1200" dirty="0">
                <a:latin typeface="+mn-ea"/>
              </a:rPr>
              <a:t>树的动态前端驱动生成</a:t>
            </a:r>
            <a:endParaRPr lang="en-US" altLang="zh-CN" sz="1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+mn-ea"/>
              </a:rPr>
              <a:t>CN113287154A-</a:t>
            </a:r>
            <a:r>
              <a:rPr lang="zh-CN" altLang="en-US" sz="1200" dirty="0">
                <a:latin typeface="+mn-ea"/>
              </a:rPr>
              <a:t>基础设施模型几何形状到图块格式的转换</a:t>
            </a:r>
            <a:endParaRPr lang="en-US" altLang="zh-CN" sz="1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+mn-ea"/>
              </a:rPr>
              <a:t>US11100703-Dynamic frontend-driven generation of an HLOD tree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+mn-ea"/>
              </a:rPr>
              <a:t>US11113847-Conversion of infrastructure model geometry to a tile format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+mn-ea"/>
              </a:rPr>
              <a:t>US20220172407A1-Efficient refinement of tiles of a </a:t>
            </a:r>
            <a:r>
              <a:rPr lang="en-US" altLang="zh-CN" sz="1200" dirty="0" err="1">
                <a:latin typeface="+mn-ea"/>
              </a:rPr>
              <a:t>hlod</a:t>
            </a:r>
            <a:r>
              <a:rPr lang="en-US" altLang="zh-CN" sz="1200" dirty="0">
                <a:latin typeface="+mn-ea"/>
              </a:rPr>
              <a:t> tree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+mn-ea"/>
              </a:rPr>
              <a:t>US7283135B1-Hierarchical tile-based data structure for efficient client-server publishing of data over network connections</a:t>
            </a:r>
            <a:endParaRPr lang="zh-CN" altLang="en-US" sz="1200" dirty="0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32C4162-7F78-454D-B2D0-0C9958FB66D4}"/>
              </a:ext>
            </a:extLst>
          </p:cNvPr>
          <p:cNvSpPr txBox="1"/>
          <p:nvPr/>
        </p:nvSpPr>
        <p:spPr>
          <a:xfrm>
            <a:off x="418584" y="3853164"/>
            <a:ext cx="10947163" cy="135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支持编辑相关专利：</a:t>
            </a:r>
            <a:endParaRPr lang="en-US" altLang="zh-CN" sz="1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+mn-ea"/>
              </a:rPr>
              <a:t>US11455779-Visualization of massive 3D models in interactive editing workflows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+mn-ea"/>
              </a:rPr>
              <a:t>US20200357171A1-Locking of spatial regions of large-scale fully-connected multi-dimensional spatial data for collaborative updating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+mn-ea"/>
              </a:rPr>
              <a:t>US20200357189A1-Techniques for concurrently editing fully connected large-scale multi-dimensional spatial data</a:t>
            </a:r>
            <a:endParaRPr lang="zh-CN" altLang="en-US" sz="1400" dirty="0">
              <a:latin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1B92888-1B62-259F-819C-08DC474B8A93}"/>
              </a:ext>
            </a:extLst>
          </p:cNvPr>
          <p:cNvSpPr/>
          <p:nvPr/>
        </p:nvSpPr>
        <p:spPr>
          <a:xfrm>
            <a:off x="3495072" y="5620612"/>
            <a:ext cx="1948441" cy="521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0" i="0" dirty="0" err="1">
                <a:solidFill>
                  <a:srgbClr val="24292F"/>
                </a:solidFill>
                <a:effectLst/>
                <a:latin typeface="+mn-ea"/>
              </a:rPr>
              <a:t>GraphicalEditingScope</a:t>
            </a:r>
            <a:r>
              <a:rPr lang="en-US" altLang="zh-CN" sz="1400" b="0" i="0" dirty="0">
                <a:solidFill>
                  <a:srgbClr val="24292F"/>
                </a:solidFill>
                <a:effectLst/>
                <a:latin typeface="+mn-ea"/>
              </a:rPr>
              <a:t> </a:t>
            </a:r>
            <a:endParaRPr lang="zh-CN" altLang="en-US" sz="1400" dirty="0">
              <a:latin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28C9417-2349-55AB-64AB-71D7AD004056}"/>
              </a:ext>
            </a:extLst>
          </p:cNvPr>
          <p:cNvSpPr/>
          <p:nvPr/>
        </p:nvSpPr>
        <p:spPr>
          <a:xfrm>
            <a:off x="849231" y="5620612"/>
            <a:ext cx="1948441" cy="521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0" i="0" dirty="0" err="1">
                <a:solidFill>
                  <a:srgbClr val="24292F"/>
                </a:solidFill>
                <a:effectLst/>
                <a:latin typeface="+mn-ea"/>
              </a:rPr>
              <a:t>BriefcaseConnection</a:t>
            </a:r>
            <a:r>
              <a:rPr lang="en-US" altLang="zh-CN" sz="1400" b="0" i="0" dirty="0">
                <a:solidFill>
                  <a:srgbClr val="24292F"/>
                </a:solidFill>
                <a:effectLst/>
                <a:latin typeface="+mn-ea"/>
              </a:rPr>
              <a:t> </a:t>
            </a:r>
            <a:endParaRPr lang="zh-CN" altLang="en-US" sz="1400" dirty="0">
              <a:latin typeface="+mn-ea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20007AB-126A-6A3E-7CDB-0BABA8AFAD1A}"/>
              </a:ext>
            </a:extLst>
          </p:cNvPr>
          <p:cNvSpPr/>
          <p:nvPr/>
        </p:nvSpPr>
        <p:spPr>
          <a:xfrm>
            <a:off x="6140913" y="5620612"/>
            <a:ext cx="1948441" cy="521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0" i="0" dirty="0" err="1">
                <a:solidFill>
                  <a:srgbClr val="24292F"/>
                </a:solidFill>
                <a:effectLst/>
                <a:latin typeface="+mn-ea"/>
              </a:rPr>
              <a:t>Txn</a:t>
            </a:r>
            <a:r>
              <a:rPr lang="en-US" altLang="zh-CN" sz="1400" b="0" i="0" dirty="0">
                <a:solidFill>
                  <a:srgbClr val="24292F"/>
                </a:solidFill>
                <a:effectLst/>
                <a:latin typeface="+mn-ea"/>
              </a:rPr>
              <a:t> </a:t>
            </a:r>
            <a:endParaRPr lang="zh-CN" altLang="en-US" sz="1400" dirty="0">
              <a:latin typeface="+mn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82F8CB5-3203-827A-B612-44C2B937D194}"/>
              </a:ext>
            </a:extLst>
          </p:cNvPr>
          <p:cNvSpPr/>
          <p:nvPr/>
        </p:nvSpPr>
        <p:spPr>
          <a:xfrm>
            <a:off x="8786754" y="5620612"/>
            <a:ext cx="2074792" cy="521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0" i="0" dirty="0">
                <a:solidFill>
                  <a:srgbClr val="24292F"/>
                </a:solidFill>
                <a:effectLst/>
                <a:latin typeface="+mn-ea"/>
              </a:rPr>
              <a:t> </a:t>
            </a:r>
            <a:r>
              <a:rPr lang="en-US" altLang="zh-CN" sz="1400" b="0" i="0" dirty="0" err="1">
                <a:solidFill>
                  <a:srgbClr val="24292F"/>
                </a:solidFill>
                <a:effectLst/>
                <a:latin typeface="+mn-ea"/>
              </a:rPr>
              <a:t>IModelDb.saveChanges</a:t>
            </a:r>
            <a:endParaRPr lang="zh-CN" altLang="en-US" sz="1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15913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BC2DE52-D4C4-1DF7-9E70-B2CE0CBF8AB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39151101"/>
              </p:ext>
            </p:extLst>
          </p:nvPr>
        </p:nvGraphicFramePr>
        <p:xfrm>
          <a:off x="377501" y="1107116"/>
          <a:ext cx="11459364" cy="5431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1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8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7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400" dirty="0">
                          <a:latin typeface="+mn-ea"/>
                        </a:rPr>
                        <a:t>名词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400" dirty="0">
                          <a:latin typeface="+mn-ea"/>
                        </a:rPr>
                        <a:t>解释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3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dirty="0">
                          <a:latin typeface="+mn-ea"/>
                        </a:rPr>
                        <a:t>DGN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两个版本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DGN V7, DGN V8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。 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V8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只有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windows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可用。底层存储为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OLE structured storage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。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DGN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文件与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MicroStation Workspace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集成，构成基于文件的项目数据存储。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37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dirty="0" err="1">
                          <a:latin typeface="+mn-ea"/>
                        </a:rPr>
                        <a:t>iModel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最初为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DGN with EC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（</a:t>
                      </a:r>
                      <a:r>
                        <a:rPr lang="en-US" altLang="zh-CN" sz="1400" dirty="0" err="1">
                          <a:latin typeface="+mn-ea"/>
                          <a:cs typeface="+mn-ea"/>
                        </a:rPr>
                        <a:t>i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-Model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），还是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DGN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文件。后来指以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SQLite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为存储引擎的新一代格式，为端云统一数据存储系统。版本：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1.0 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（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DGN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，只读），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1.5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（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SQLIte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，可读可写，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mobiledgn 5.5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），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1.6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（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SQLIte</a:t>
                      </a:r>
                      <a:r>
                        <a:rPr lang="zh-CN" altLang="en-US" sz="1400" dirty="0">
                          <a:latin typeface="+mn-ea"/>
                          <a:cs typeface="+mn-ea"/>
                          <a:sym typeface="+mn-ea"/>
                        </a:rPr>
                        <a:t>，可读可写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，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mobiledgn6.0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），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2.0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（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SQLIte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，协同编辑，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BIM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）。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Microstation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支持显示，数据导出到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iModel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7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dirty="0">
                          <a:latin typeface="+mn-ea"/>
                        </a:rPr>
                        <a:t>EC(Engineering</a:t>
                      </a:r>
                      <a:r>
                        <a:rPr lang="en-US" altLang="zh-CN" sz="1400" baseline="0" dirty="0">
                          <a:latin typeface="+mn-ea"/>
                        </a:rPr>
                        <a:t> Content</a:t>
                      </a:r>
                      <a:r>
                        <a:rPr lang="en-US" altLang="zh-CN" sz="1400" dirty="0">
                          <a:latin typeface="+mn-ea"/>
                        </a:rPr>
                        <a:t>), </a:t>
                      </a:r>
                      <a:r>
                        <a:rPr lang="en-US" altLang="zh-CN" sz="1400" dirty="0" err="1">
                          <a:latin typeface="+mn-ea"/>
                        </a:rPr>
                        <a:t>ECFramework</a:t>
                      </a:r>
                      <a:r>
                        <a:rPr lang="en-US" altLang="zh-CN" sz="1400" dirty="0">
                          <a:latin typeface="+mn-ea"/>
                        </a:rPr>
                        <a:t>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工程数据框架。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2002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年左右开始开发。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MicroStation</a:t>
                      </a:r>
                      <a:r>
                        <a:rPr lang="en-US" altLang="zh-CN" sz="1400" baseline="0" dirty="0">
                          <a:latin typeface="+mn-ea"/>
                          <a:cs typeface="+mn-ea"/>
                        </a:rPr>
                        <a:t> XM</a:t>
                      </a:r>
                      <a:r>
                        <a:rPr lang="zh-CN" altLang="en-US" sz="1400" baseline="0" dirty="0">
                          <a:latin typeface="+mn-ea"/>
                          <a:cs typeface="+mn-ea"/>
                        </a:rPr>
                        <a:t>版本开始，成为</a:t>
                      </a:r>
                      <a:r>
                        <a:rPr lang="en-US" altLang="zh-CN" sz="1400" baseline="0" dirty="0">
                          <a:latin typeface="+mn-ea"/>
                          <a:cs typeface="+mn-ea"/>
                        </a:rPr>
                        <a:t>DGN</a:t>
                      </a:r>
                      <a:r>
                        <a:rPr lang="zh-CN" altLang="en-US" sz="1400" baseline="0" dirty="0">
                          <a:latin typeface="+mn-ea"/>
                          <a:cs typeface="+mn-ea"/>
                        </a:rPr>
                        <a:t>文件格式的一部分。由</a:t>
                      </a:r>
                      <a:r>
                        <a:rPr lang="en-US" altLang="zh-CN" sz="1400" baseline="0" dirty="0">
                          <a:latin typeface="+mn-ea"/>
                          <a:cs typeface="+mn-ea"/>
                        </a:rPr>
                        <a:t>EC Schema</a:t>
                      </a:r>
                      <a:r>
                        <a:rPr lang="zh-CN" altLang="en-US" sz="1400" baseline="0" dirty="0">
                          <a:latin typeface="+mn-ea"/>
                          <a:cs typeface="+mn-ea"/>
                        </a:rPr>
                        <a:t>（</a:t>
                      </a:r>
                      <a:r>
                        <a:rPr lang="en-US" altLang="zh-CN" sz="1400" baseline="0" dirty="0">
                          <a:latin typeface="+mn-ea"/>
                          <a:cs typeface="+mn-ea"/>
                        </a:rPr>
                        <a:t>XML</a:t>
                      </a:r>
                      <a:r>
                        <a:rPr lang="zh-CN" altLang="en-US" sz="1400" baseline="0" dirty="0">
                          <a:latin typeface="+mn-ea"/>
                          <a:cs typeface="+mn-ea"/>
                        </a:rPr>
                        <a:t>文件定义），</a:t>
                      </a:r>
                      <a:r>
                        <a:rPr lang="en-US" altLang="zh-CN" sz="1400" baseline="0" dirty="0">
                          <a:latin typeface="+mn-ea"/>
                          <a:cs typeface="+mn-ea"/>
                        </a:rPr>
                        <a:t>EC Framework</a:t>
                      </a:r>
                      <a:r>
                        <a:rPr lang="zh-CN" altLang="en-US" sz="1400" baseline="0" dirty="0">
                          <a:latin typeface="+mn-ea"/>
                          <a:cs typeface="+mn-ea"/>
                        </a:rPr>
                        <a:t>， </a:t>
                      </a:r>
                      <a:r>
                        <a:rPr lang="en-US" altLang="zh-CN" sz="1400" baseline="0" dirty="0" err="1">
                          <a:latin typeface="+mn-ea"/>
                          <a:cs typeface="+mn-ea"/>
                        </a:rPr>
                        <a:t>ECPlugin</a:t>
                      </a:r>
                      <a:r>
                        <a:rPr lang="zh-CN" altLang="en-US" sz="1400" baseline="0" dirty="0">
                          <a:latin typeface="+mn-ea"/>
                          <a:cs typeface="+mn-ea"/>
                        </a:rPr>
                        <a:t>等部分组成。包括数据格式定义，数据对象实现，</a:t>
                      </a:r>
                      <a:r>
                        <a:rPr lang="en-US" altLang="zh-CN" sz="1400" baseline="0" dirty="0">
                          <a:latin typeface="+mn-ea"/>
                          <a:cs typeface="+mn-ea"/>
                        </a:rPr>
                        <a:t>DGN</a:t>
                      </a:r>
                      <a:r>
                        <a:rPr lang="zh-CN" altLang="en-US" sz="1400" baseline="0" dirty="0">
                          <a:latin typeface="+mn-ea"/>
                          <a:cs typeface="+mn-ea"/>
                        </a:rPr>
                        <a:t>支持插件等具体实现。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6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dirty="0">
                          <a:latin typeface="+mn-ea"/>
                        </a:rPr>
                        <a:t>iModel.js, iTiwin.js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iTwin.js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最初为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iModel.js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，</a:t>
                      </a:r>
                      <a:r>
                        <a:rPr lang="en-US" altLang="zh-CN" sz="1400" dirty="0" err="1">
                          <a:latin typeface="+mn-ea"/>
                          <a:cs typeface="+mn-ea"/>
                        </a:rPr>
                        <a:t>iTwin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是</a:t>
                      </a:r>
                      <a:r>
                        <a:rPr lang="en-US" altLang="zh-CN" sz="1400" dirty="0">
                          <a:latin typeface="+mn-ea"/>
                          <a:cs typeface="+mn-ea"/>
                          <a:sym typeface="+mn-ea"/>
                        </a:rPr>
                        <a:t>PaaS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服务的名字。统一命名之后，</a:t>
                      </a:r>
                      <a:r>
                        <a:rPr lang="en-US" altLang="zh-CN" sz="1400" dirty="0" err="1">
                          <a:latin typeface="+mn-ea"/>
                          <a:cs typeface="+mn-ea"/>
                        </a:rPr>
                        <a:t>iModel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.js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改为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iTwin.js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，但是在代码中，很多还没有修改。作为开源的技术框架，支持用户开发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iTwin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服务。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04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dirty="0" err="1">
                          <a:latin typeface="+mn-ea"/>
                        </a:rPr>
                        <a:t>iTwin</a:t>
                      </a:r>
                      <a:r>
                        <a:rPr lang="en-US" altLang="zh-CN" sz="1400" dirty="0">
                          <a:latin typeface="+mn-ea"/>
                        </a:rPr>
                        <a:t> 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PaaS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平台，可独立部署。与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iModelHub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区别较大，很多服务没有集成。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05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dirty="0" err="1">
                          <a:latin typeface="+mn-ea"/>
                        </a:rPr>
                        <a:t>iModelHub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Bentley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公司部署的</a:t>
                      </a:r>
                      <a:r>
                        <a:rPr lang="en-US" altLang="zh-CN" sz="1400" dirty="0" err="1">
                          <a:latin typeface="+mn-ea"/>
                          <a:cs typeface="+mn-ea"/>
                        </a:rPr>
                        <a:t>iModel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服务，部署在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Azure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，与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Bentley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公司其他的云服务集成。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4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 dirty="0" err="1">
                          <a:latin typeface="+mn-ea"/>
                          <a:sym typeface="+mn-ea"/>
                        </a:rPr>
                        <a:t>iTwin</a:t>
                      </a:r>
                      <a:r>
                        <a:rPr lang="en-US" altLang="zh-CN" sz="1400" dirty="0">
                          <a:latin typeface="+mn-ea"/>
                          <a:sym typeface="+mn-ea"/>
                        </a:rPr>
                        <a:t> Services</a:t>
                      </a:r>
                      <a:endParaRPr lang="zh-CN" altLang="en-US" sz="1400" dirty="0">
                        <a:latin typeface="+mn-ea"/>
                      </a:endParaRPr>
                    </a:p>
                    <a:p>
                      <a:pPr>
                        <a:buNone/>
                      </a:pPr>
                      <a:endParaRPr lang="zh-CN" altLang="en-US" sz="1400" dirty="0">
                        <a:latin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支持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PaaS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服务所需要的账户服务，开发服务等其他服务。由</a:t>
                      </a:r>
                      <a:r>
                        <a:rPr lang="en-US" altLang="zh-CN" sz="1400" dirty="0">
                          <a:latin typeface="+mn-ea"/>
                          <a:cs typeface="+mn-ea"/>
                        </a:rPr>
                        <a:t>Bentley</a:t>
                      </a:r>
                      <a:r>
                        <a:rPr lang="zh-CN" altLang="en-US" sz="1400" dirty="0">
                          <a:latin typeface="+mn-ea"/>
                          <a:cs typeface="+mn-ea"/>
                        </a:rPr>
                        <a:t>管理和部署。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标题 1">
            <a:extLst>
              <a:ext uri="{FF2B5EF4-FFF2-40B4-BE49-F238E27FC236}">
                <a16:creationId xmlns:a16="http://schemas.microsoft.com/office/drawing/2014/main" id="{2C4D111D-93EA-3C11-FD12-5443F8A76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98" y="255790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名词解释</a:t>
            </a:r>
          </a:p>
        </p:txBody>
      </p:sp>
    </p:spTree>
    <p:extLst>
      <p:ext uri="{BB962C8B-B14F-4D97-AF65-F5344CB8AC3E}">
        <p14:creationId xmlns:p14="http://schemas.microsoft.com/office/powerpoint/2010/main" val="3563729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08C83-A86D-975E-C6CE-2D7834C52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65" y="526723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技术传承 </a:t>
            </a:r>
            <a:r>
              <a:rPr lang="en-US" altLang="zh-CN" dirty="0"/>
              <a:t>– MicroStation</a:t>
            </a:r>
            <a:r>
              <a:rPr lang="zh-CN" altLang="en-US" dirty="0"/>
              <a:t>历史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B304D2-CA57-F352-D9E5-6B18F0699266}"/>
              </a:ext>
            </a:extLst>
          </p:cNvPr>
          <p:cNvGrpSpPr/>
          <p:nvPr/>
        </p:nvGrpSpPr>
        <p:grpSpPr>
          <a:xfrm>
            <a:off x="621055" y="1792256"/>
            <a:ext cx="10338812" cy="1601808"/>
            <a:chOff x="599888" y="1351989"/>
            <a:chExt cx="10338812" cy="1601808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1463FD8D-0448-585C-7E86-6A93EA673182}"/>
                </a:ext>
              </a:extLst>
            </p:cNvPr>
            <p:cNvSpPr/>
            <p:nvPr/>
          </p:nvSpPr>
          <p:spPr>
            <a:xfrm>
              <a:off x="599888" y="1351989"/>
              <a:ext cx="307547" cy="307547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弦形 4">
              <a:extLst>
                <a:ext uri="{FF2B5EF4-FFF2-40B4-BE49-F238E27FC236}">
                  <a16:creationId xmlns:a16="http://schemas.microsoft.com/office/drawing/2014/main" id="{0599B92F-8B74-D7D7-E3B7-FDD82B493104}"/>
                </a:ext>
              </a:extLst>
            </p:cNvPr>
            <p:cNvSpPr/>
            <p:nvPr/>
          </p:nvSpPr>
          <p:spPr>
            <a:xfrm>
              <a:off x="630642" y="1382743"/>
              <a:ext cx="246037" cy="246037"/>
            </a:xfrm>
            <a:prstGeom prst="chord">
              <a:avLst>
                <a:gd name="adj1" fmla="val 2735082"/>
                <a:gd name="adj2" fmla="val 8064918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A2C48423-7EAD-2BA7-CEE6-A41968F4F70A}"/>
                </a:ext>
              </a:extLst>
            </p:cNvPr>
            <p:cNvSpPr/>
            <p:nvPr/>
          </p:nvSpPr>
          <p:spPr>
            <a:xfrm>
              <a:off x="971507" y="1659536"/>
              <a:ext cx="909827" cy="1294261"/>
            </a:xfrm>
            <a:custGeom>
              <a:avLst/>
              <a:gdLst>
                <a:gd name="connsiteX0" fmla="*/ 0 w 909827"/>
                <a:gd name="connsiteY0" fmla="*/ 0 h 1294261"/>
                <a:gd name="connsiteX1" fmla="*/ 909827 w 909827"/>
                <a:gd name="connsiteY1" fmla="*/ 0 h 1294261"/>
                <a:gd name="connsiteX2" fmla="*/ 909827 w 909827"/>
                <a:gd name="connsiteY2" fmla="*/ 1294261 h 1294261"/>
                <a:gd name="connsiteX3" fmla="*/ 0 w 909827"/>
                <a:gd name="connsiteY3" fmla="*/ 1294261 h 1294261"/>
                <a:gd name="connsiteX4" fmla="*/ 0 w 909827"/>
                <a:gd name="connsiteY4" fmla="*/ 0 h 1294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827" h="1294261">
                  <a:moveTo>
                    <a:pt x="0" y="0"/>
                  </a:moveTo>
                  <a:lnTo>
                    <a:pt x="909827" y="0"/>
                  </a:lnTo>
                  <a:lnTo>
                    <a:pt x="909827" y="1294261"/>
                  </a:lnTo>
                  <a:lnTo>
                    <a:pt x="0" y="12942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+mn-ea"/>
                </a:rPr>
                <a:t>1985</a:t>
              </a:r>
              <a:endParaRPr lang="zh-CN" altLang="en-US" sz="1000" kern="1200" dirty="0">
                <a:latin typeface="+mn-ea"/>
              </a:endParaRPr>
            </a:p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+mn-ea"/>
                </a:rPr>
                <a:t>DGN file viewer</a:t>
              </a:r>
              <a:endParaRPr lang="zh-CN" altLang="en-US" sz="1000" kern="1200" dirty="0">
                <a:latin typeface="+mn-ea"/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282E84DE-13CC-1295-A9BF-105443101028}"/>
                </a:ext>
              </a:extLst>
            </p:cNvPr>
            <p:cNvSpPr/>
            <p:nvPr/>
          </p:nvSpPr>
          <p:spPr>
            <a:xfrm>
              <a:off x="971507" y="1351989"/>
              <a:ext cx="909827" cy="307547"/>
            </a:xfrm>
            <a:custGeom>
              <a:avLst/>
              <a:gdLst>
                <a:gd name="connsiteX0" fmla="*/ 0 w 909827"/>
                <a:gd name="connsiteY0" fmla="*/ 0 h 307547"/>
                <a:gd name="connsiteX1" fmla="*/ 909827 w 909827"/>
                <a:gd name="connsiteY1" fmla="*/ 0 h 307547"/>
                <a:gd name="connsiteX2" fmla="*/ 909827 w 909827"/>
                <a:gd name="connsiteY2" fmla="*/ 307547 h 307547"/>
                <a:gd name="connsiteX3" fmla="*/ 0 w 909827"/>
                <a:gd name="connsiteY3" fmla="*/ 307547 h 307547"/>
                <a:gd name="connsiteX4" fmla="*/ 0 w 909827"/>
                <a:gd name="connsiteY4" fmla="*/ 0 h 30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827" h="307547">
                  <a:moveTo>
                    <a:pt x="0" y="0"/>
                  </a:moveTo>
                  <a:lnTo>
                    <a:pt x="909827" y="0"/>
                  </a:lnTo>
                  <a:lnTo>
                    <a:pt x="909827" y="307547"/>
                  </a:lnTo>
                  <a:lnTo>
                    <a:pt x="0" y="3075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00" kern="1200" dirty="0" err="1">
                  <a:latin typeface="+mn-ea"/>
                </a:rPr>
                <a:t>PseudoStation</a:t>
              </a:r>
              <a:endParaRPr lang="zh-CN" altLang="en-US" sz="1000" kern="1200" dirty="0">
                <a:latin typeface="+mn-ea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32A2E477-3632-F4EB-9713-9DA81043F6F4}"/>
                </a:ext>
              </a:extLst>
            </p:cNvPr>
            <p:cNvSpPr/>
            <p:nvPr/>
          </p:nvSpPr>
          <p:spPr>
            <a:xfrm>
              <a:off x="1945407" y="1351989"/>
              <a:ext cx="307547" cy="307547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弦形 8">
              <a:extLst>
                <a:ext uri="{FF2B5EF4-FFF2-40B4-BE49-F238E27FC236}">
                  <a16:creationId xmlns:a16="http://schemas.microsoft.com/office/drawing/2014/main" id="{F2F0FE19-5CD6-A55F-573A-24C899EE49E9}"/>
                </a:ext>
              </a:extLst>
            </p:cNvPr>
            <p:cNvSpPr/>
            <p:nvPr/>
          </p:nvSpPr>
          <p:spPr>
            <a:xfrm>
              <a:off x="1976162" y="1382743"/>
              <a:ext cx="246037" cy="246037"/>
            </a:xfrm>
            <a:prstGeom prst="chord">
              <a:avLst>
                <a:gd name="adj1" fmla="val 1522614"/>
                <a:gd name="adj2" fmla="val 9277386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60C3D4D2-E59F-E3DF-D883-91B387015BF9}"/>
                </a:ext>
              </a:extLst>
            </p:cNvPr>
            <p:cNvSpPr/>
            <p:nvPr/>
          </p:nvSpPr>
          <p:spPr>
            <a:xfrm>
              <a:off x="2317027" y="1659536"/>
              <a:ext cx="909827" cy="1294261"/>
            </a:xfrm>
            <a:custGeom>
              <a:avLst/>
              <a:gdLst>
                <a:gd name="connsiteX0" fmla="*/ 0 w 909827"/>
                <a:gd name="connsiteY0" fmla="*/ 0 h 1294261"/>
                <a:gd name="connsiteX1" fmla="*/ 909827 w 909827"/>
                <a:gd name="connsiteY1" fmla="*/ 0 h 1294261"/>
                <a:gd name="connsiteX2" fmla="*/ 909827 w 909827"/>
                <a:gd name="connsiteY2" fmla="*/ 1294261 h 1294261"/>
                <a:gd name="connsiteX3" fmla="*/ 0 w 909827"/>
                <a:gd name="connsiteY3" fmla="*/ 1294261 h 1294261"/>
                <a:gd name="connsiteX4" fmla="*/ 0 w 909827"/>
                <a:gd name="connsiteY4" fmla="*/ 0 h 1294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827" h="1294261">
                  <a:moveTo>
                    <a:pt x="0" y="0"/>
                  </a:moveTo>
                  <a:lnTo>
                    <a:pt x="909827" y="0"/>
                  </a:lnTo>
                  <a:lnTo>
                    <a:pt x="909827" y="1294261"/>
                  </a:lnTo>
                  <a:lnTo>
                    <a:pt x="0" y="12942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+mn-ea"/>
                </a:rPr>
                <a:t>1987</a:t>
              </a:r>
              <a:endParaRPr lang="zh-CN" altLang="en-US" sz="1000" kern="1200" dirty="0">
                <a:latin typeface="+mn-ea"/>
              </a:endParaRPr>
            </a:p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+mn-ea"/>
                </a:rPr>
                <a:t>DGN Editor</a:t>
              </a:r>
              <a:endParaRPr lang="zh-CN" altLang="en-US" sz="1000" kern="1200" dirty="0">
                <a:latin typeface="+mn-ea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9002311D-C204-9F2C-7CB3-0C60B964F030}"/>
                </a:ext>
              </a:extLst>
            </p:cNvPr>
            <p:cNvSpPr/>
            <p:nvPr/>
          </p:nvSpPr>
          <p:spPr>
            <a:xfrm>
              <a:off x="2243558" y="1375951"/>
              <a:ext cx="1330868" cy="307547"/>
            </a:xfrm>
            <a:custGeom>
              <a:avLst/>
              <a:gdLst>
                <a:gd name="connsiteX0" fmla="*/ 0 w 1330868"/>
                <a:gd name="connsiteY0" fmla="*/ 0 h 307547"/>
                <a:gd name="connsiteX1" fmla="*/ 1330868 w 1330868"/>
                <a:gd name="connsiteY1" fmla="*/ 0 h 307547"/>
                <a:gd name="connsiteX2" fmla="*/ 1330868 w 1330868"/>
                <a:gd name="connsiteY2" fmla="*/ 307547 h 307547"/>
                <a:gd name="connsiteX3" fmla="*/ 0 w 1330868"/>
                <a:gd name="connsiteY3" fmla="*/ 307547 h 307547"/>
                <a:gd name="connsiteX4" fmla="*/ 0 w 1330868"/>
                <a:gd name="connsiteY4" fmla="*/ 0 h 30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0868" h="307547">
                  <a:moveTo>
                    <a:pt x="0" y="0"/>
                  </a:moveTo>
                  <a:lnTo>
                    <a:pt x="1330868" y="0"/>
                  </a:lnTo>
                  <a:lnTo>
                    <a:pt x="1330868" y="307547"/>
                  </a:lnTo>
                  <a:lnTo>
                    <a:pt x="0" y="3075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 err="1">
                  <a:latin typeface="+mn-ea"/>
                </a:rPr>
                <a:t>MicroStation</a:t>
              </a:r>
              <a:r>
                <a:rPr lang="en-US" altLang="zh-CN" sz="1000" kern="1200" dirty="0">
                  <a:latin typeface="+mn-ea"/>
                </a:rPr>
                <a:t> 2.0</a:t>
              </a:r>
              <a:endParaRPr lang="zh-CN" altLang="en-US" sz="1000" kern="1200" dirty="0">
                <a:latin typeface="+mn-ea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F7C2F6B3-D1E8-2815-8696-A61C8F450E07}"/>
                </a:ext>
              </a:extLst>
            </p:cNvPr>
            <p:cNvSpPr/>
            <p:nvPr/>
          </p:nvSpPr>
          <p:spPr>
            <a:xfrm>
              <a:off x="3398896" y="1351989"/>
              <a:ext cx="307547" cy="307547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弦形 12">
              <a:extLst>
                <a:ext uri="{FF2B5EF4-FFF2-40B4-BE49-F238E27FC236}">
                  <a16:creationId xmlns:a16="http://schemas.microsoft.com/office/drawing/2014/main" id="{B1AE805D-F8B2-C545-ADE1-AC8094D3E175}"/>
                </a:ext>
              </a:extLst>
            </p:cNvPr>
            <p:cNvSpPr/>
            <p:nvPr/>
          </p:nvSpPr>
          <p:spPr>
            <a:xfrm>
              <a:off x="3429650" y="1382743"/>
              <a:ext cx="246037" cy="246037"/>
            </a:xfrm>
            <a:prstGeom prst="chord">
              <a:avLst>
                <a:gd name="adj1" fmla="val 492798"/>
                <a:gd name="adj2" fmla="val 10307202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E582BD67-0F4B-B250-0F10-9F2D008AF129}"/>
                </a:ext>
              </a:extLst>
            </p:cNvPr>
            <p:cNvSpPr/>
            <p:nvPr/>
          </p:nvSpPr>
          <p:spPr>
            <a:xfrm>
              <a:off x="3770515" y="1659536"/>
              <a:ext cx="909827" cy="1294261"/>
            </a:xfrm>
            <a:custGeom>
              <a:avLst/>
              <a:gdLst>
                <a:gd name="connsiteX0" fmla="*/ 0 w 909827"/>
                <a:gd name="connsiteY0" fmla="*/ 0 h 1294261"/>
                <a:gd name="connsiteX1" fmla="*/ 909827 w 909827"/>
                <a:gd name="connsiteY1" fmla="*/ 0 h 1294261"/>
                <a:gd name="connsiteX2" fmla="*/ 909827 w 909827"/>
                <a:gd name="connsiteY2" fmla="*/ 1294261 h 1294261"/>
                <a:gd name="connsiteX3" fmla="*/ 0 w 909827"/>
                <a:gd name="connsiteY3" fmla="*/ 1294261 h 1294261"/>
                <a:gd name="connsiteX4" fmla="*/ 0 w 909827"/>
                <a:gd name="connsiteY4" fmla="*/ 0 h 1294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827" h="1294261">
                  <a:moveTo>
                    <a:pt x="0" y="0"/>
                  </a:moveTo>
                  <a:lnTo>
                    <a:pt x="909827" y="0"/>
                  </a:lnTo>
                  <a:lnTo>
                    <a:pt x="909827" y="1294261"/>
                  </a:lnTo>
                  <a:lnTo>
                    <a:pt x="0" y="12942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+mn-ea"/>
                </a:rPr>
                <a:t>1988</a:t>
              </a:r>
              <a:endParaRPr lang="zh-CN" altLang="en-US" sz="1000" kern="1200" dirty="0">
                <a:latin typeface="+mn-ea"/>
              </a:endParaRPr>
            </a:p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000" kern="1200" dirty="0">
                  <a:latin typeface="+mn-ea"/>
                </a:rPr>
                <a:t>跨平台</a:t>
              </a: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4309846-71E6-D3C4-E10D-ACECEDBB516D}"/>
                </a:ext>
              </a:extLst>
            </p:cNvPr>
            <p:cNvSpPr/>
            <p:nvPr/>
          </p:nvSpPr>
          <p:spPr>
            <a:xfrm>
              <a:off x="3746391" y="1351989"/>
              <a:ext cx="1214456" cy="307547"/>
            </a:xfrm>
            <a:custGeom>
              <a:avLst/>
              <a:gdLst>
                <a:gd name="connsiteX0" fmla="*/ 0 w 1214456"/>
                <a:gd name="connsiteY0" fmla="*/ 0 h 307547"/>
                <a:gd name="connsiteX1" fmla="*/ 1214456 w 1214456"/>
                <a:gd name="connsiteY1" fmla="*/ 0 h 307547"/>
                <a:gd name="connsiteX2" fmla="*/ 1214456 w 1214456"/>
                <a:gd name="connsiteY2" fmla="*/ 307547 h 307547"/>
                <a:gd name="connsiteX3" fmla="*/ 0 w 1214456"/>
                <a:gd name="connsiteY3" fmla="*/ 307547 h 307547"/>
                <a:gd name="connsiteX4" fmla="*/ 0 w 1214456"/>
                <a:gd name="connsiteY4" fmla="*/ 0 h 30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456" h="307547">
                  <a:moveTo>
                    <a:pt x="0" y="0"/>
                  </a:moveTo>
                  <a:lnTo>
                    <a:pt x="1214456" y="0"/>
                  </a:lnTo>
                  <a:lnTo>
                    <a:pt x="1214456" y="307547"/>
                  </a:lnTo>
                  <a:lnTo>
                    <a:pt x="0" y="3075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 err="1">
                  <a:latin typeface="+mn-ea"/>
                </a:rPr>
                <a:t>MicroStation</a:t>
              </a:r>
              <a:r>
                <a:rPr lang="en-US" altLang="zh-CN" sz="1000" kern="1200" dirty="0">
                  <a:latin typeface="+mn-ea"/>
                </a:rPr>
                <a:t> 3.0</a:t>
              </a:r>
              <a:endParaRPr lang="zh-CN" altLang="en-US" sz="1000" kern="1200" dirty="0">
                <a:latin typeface="+mn-ea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8AF0F35C-8FD3-D4D6-C420-C371EC32C09A}"/>
                </a:ext>
              </a:extLst>
            </p:cNvPr>
            <p:cNvSpPr/>
            <p:nvPr/>
          </p:nvSpPr>
          <p:spPr>
            <a:xfrm>
              <a:off x="4999282" y="1351989"/>
              <a:ext cx="307547" cy="307547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弦形 16">
              <a:extLst>
                <a:ext uri="{FF2B5EF4-FFF2-40B4-BE49-F238E27FC236}">
                  <a16:creationId xmlns:a16="http://schemas.microsoft.com/office/drawing/2014/main" id="{5E4008A1-800E-A0B7-9E68-E1487B70B74C}"/>
                </a:ext>
              </a:extLst>
            </p:cNvPr>
            <p:cNvSpPr/>
            <p:nvPr/>
          </p:nvSpPr>
          <p:spPr>
            <a:xfrm>
              <a:off x="5030036" y="1382743"/>
              <a:ext cx="246037" cy="246037"/>
            </a:xfrm>
            <a:prstGeom prst="chord">
              <a:avLst>
                <a:gd name="adj1" fmla="val 21107202"/>
                <a:gd name="adj2" fmla="val 11292798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3654E525-1966-62BA-A69E-96905CAB1EFD}"/>
                </a:ext>
              </a:extLst>
            </p:cNvPr>
            <p:cNvSpPr/>
            <p:nvPr/>
          </p:nvSpPr>
          <p:spPr>
            <a:xfrm>
              <a:off x="5370900" y="1659536"/>
              <a:ext cx="1198605" cy="1294261"/>
            </a:xfrm>
            <a:custGeom>
              <a:avLst/>
              <a:gdLst>
                <a:gd name="connsiteX0" fmla="*/ 0 w 909827"/>
                <a:gd name="connsiteY0" fmla="*/ 0 h 1294261"/>
                <a:gd name="connsiteX1" fmla="*/ 909827 w 909827"/>
                <a:gd name="connsiteY1" fmla="*/ 0 h 1294261"/>
                <a:gd name="connsiteX2" fmla="*/ 909827 w 909827"/>
                <a:gd name="connsiteY2" fmla="*/ 1294261 h 1294261"/>
                <a:gd name="connsiteX3" fmla="*/ 0 w 909827"/>
                <a:gd name="connsiteY3" fmla="*/ 1294261 h 1294261"/>
                <a:gd name="connsiteX4" fmla="*/ 0 w 909827"/>
                <a:gd name="connsiteY4" fmla="*/ 0 h 1294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827" h="1294261">
                  <a:moveTo>
                    <a:pt x="0" y="0"/>
                  </a:moveTo>
                  <a:lnTo>
                    <a:pt x="909827" y="0"/>
                  </a:lnTo>
                  <a:lnTo>
                    <a:pt x="909827" y="1294261"/>
                  </a:lnTo>
                  <a:lnTo>
                    <a:pt x="0" y="12942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+mn-ea"/>
                </a:rPr>
                <a:t>1990</a:t>
              </a:r>
              <a:endParaRPr lang="zh-CN" altLang="en-US" sz="1000" kern="1200" dirty="0">
                <a:latin typeface="+mn-ea"/>
              </a:endParaRPr>
            </a:p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+mn-ea"/>
                </a:rPr>
                <a:t>Windows and MDL</a:t>
              </a:r>
              <a:endParaRPr lang="zh-CN" altLang="en-US" sz="1000" kern="1200" dirty="0">
                <a:latin typeface="+mn-ea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AC30D808-A9F1-E161-C370-903CAED342F2}"/>
                </a:ext>
              </a:extLst>
            </p:cNvPr>
            <p:cNvSpPr/>
            <p:nvPr/>
          </p:nvSpPr>
          <p:spPr>
            <a:xfrm>
              <a:off x="5315398" y="1384496"/>
              <a:ext cx="1223354" cy="307547"/>
            </a:xfrm>
            <a:custGeom>
              <a:avLst/>
              <a:gdLst>
                <a:gd name="connsiteX0" fmla="*/ 0 w 1223354"/>
                <a:gd name="connsiteY0" fmla="*/ 0 h 307547"/>
                <a:gd name="connsiteX1" fmla="*/ 1223354 w 1223354"/>
                <a:gd name="connsiteY1" fmla="*/ 0 h 307547"/>
                <a:gd name="connsiteX2" fmla="*/ 1223354 w 1223354"/>
                <a:gd name="connsiteY2" fmla="*/ 307547 h 307547"/>
                <a:gd name="connsiteX3" fmla="*/ 0 w 1223354"/>
                <a:gd name="connsiteY3" fmla="*/ 307547 h 307547"/>
                <a:gd name="connsiteX4" fmla="*/ 0 w 1223354"/>
                <a:gd name="connsiteY4" fmla="*/ 0 h 30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3354" h="307547">
                  <a:moveTo>
                    <a:pt x="0" y="0"/>
                  </a:moveTo>
                  <a:lnTo>
                    <a:pt x="1223354" y="0"/>
                  </a:lnTo>
                  <a:lnTo>
                    <a:pt x="1223354" y="307547"/>
                  </a:lnTo>
                  <a:lnTo>
                    <a:pt x="0" y="3075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 err="1">
                  <a:latin typeface="+mn-ea"/>
                </a:rPr>
                <a:t>MicroStation</a:t>
              </a:r>
              <a:r>
                <a:rPr lang="en-US" altLang="zh-CN" sz="1000" kern="1200" dirty="0">
                  <a:latin typeface="+mn-ea"/>
                </a:rPr>
                <a:t> 4.0</a:t>
              </a:r>
              <a:endParaRPr lang="zh-CN" altLang="en-US" sz="1000" kern="1200" dirty="0">
                <a:latin typeface="+mn-ea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565EBC3-B598-9988-0CE5-4C82756A7947}"/>
                </a:ext>
              </a:extLst>
            </p:cNvPr>
            <p:cNvSpPr/>
            <p:nvPr/>
          </p:nvSpPr>
          <p:spPr>
            <a:xfrm>
              <a:off x="6501565" y="1351989"/>
              <a:ext cx="307547" cy="307547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弦形 20">
              <a:extLst>
                <a:ext uri="{FF2B5EF4-FFF2-40B4-BE49-F238E27FC236}">
                  <a16:creationId xmlns:a16="http://schemas.microsoft.com/office/drawing/2014/main" id="{94C771BF-988D-3E96-A52D-6B9EE3CC3405}"/>
                </a:ext>
              </a:extLst>
            </p:cNvPr>
            <p:cNvSpPr/>
            <p:nvPr/>
          </p:nvSpPr>
          <p:spPr>
            <a:xfrm>
              <a:off x="6532319" y="1382743"/>
              <a:ext cx="246037" cy="246037"/>
            </a:xfrm>
            <a:prstGeom prst="chord">
              <a:avLst>
                <a:gd name="adj1" fmla="val 20077386"/>
                <a:gd name="adj2" fmla="val 12322614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27433F9C-5F98-A4E0-4A9D-FC675E4BD61C}"/>
                </a:ext>
              </a:extLst>
            </p:cNvPr>
            <p:cNvSpPr/>
            <p:nvPr/>
          </p:nvSpPr>
          <p:spPr>
            <a:xfrm>
              <a:off x="6873184" y="1659536"/>
              <a:ext cx="1198605" cy="1294261"/>
            </a:xfrm>
            <a:custGeom>
              <a:avLst/>
              <a:gdLst>
                <a:gd name="connsiteX0" fmla="*/ 0 w 909827"/>
                <a:gd name="connsiteY0" fmla="*/ 0 h 1294261"/>
                <a:gd name="connsiteX1" fmla="*/ 909827 w 909827"/>
                <a:gd name="connsiteY1" fmla="*/ 0 h 1294261"/>
                <a:gd name="connsiteX2" fmla="*/ 909827 w 909827"/>
                <a:gd name="connsiteY2" fmla="*/ 1294261 h 1294261"/>
                <a:gd name="connsiteX3" fmla="*/ 0 w 909827"/>
                <a:gd name="connsiteY3" fmla="*/ 1294261 h 1294261"/>
                <a:gd name="connsiteX4" fmla="*/ 0 w 909827"/>
                <a:gd name="connsiteY4" fmla="*/ 0 h 1294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827" h="1294261">
                  <a:moveTo>
                    <a:pt x="0" y="0"/>
                  </a:moveTo>
                  <a:lnTo>
                    <a:pt x="909827" y="0"/>
                  </a:lnTo>
                  <a:lnTo>
                    <a:pt x="909827" y="1294261"/>
                  </a:lnTo>
                  <a:lnTo>
                    <a:pt x="0" y="12942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+mn-ea"/>
                </a:rPr>
                <a:t>1993</a:t>
              </a:r>
              <a:endParaRPr lang="zh-CN" altLang="en-US" sz="1000" kern="1200" dirty="0">
                <a:latin typeface="+mn-ea"/>
              </a:endParaRPr>
            </a:p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+mn-ea"/>
                  <a:cs typeface="+mn-ea"/>
                </a:rPr>
                <a:t>SELECT,</a:t>
              </a:r>
            </a:p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+mn-ea"/>
                  <a:cs typeface="+mn-ea"/>
                </a:rPr>
                <a:t>Bill Gates’s show</a:t>
              </a:r>
              <a:endParaRPr lang="zh-CN" altLang="en-US" sz="1000" kern="1200" dirty="0">
                <a:latin typeface="+mn-ea"/>
                <a:cs typeface="+mn-ea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E69471EC-2112-91C7-557C-9436C91FCC3D}"/>
                </a:ext>
              </a:extLst>
            </p:cNvPr>
            <p:cNvSpPr/>
            <p:nvPr/>
          </p:nvSpPr>
          <p:spPr>
            <a:xfrm>
              <a:off x="6813472" y="1351989"/>
              <a:ext cx="1334362" cy="307547"/>
            </a:xfrm>
            <a:custGeom>
              <a:avLst/>
              <a:gdLst>
                <a:gd name="connsiteX0" fmla="*/ 0 w 1334362"/>
                <a:gd name="connsiteY0" fmla="*/ 0 h 307547"/>
                <a:gd name="connsiteX1" fmla="*/ 1334362 w 1334362"/>
                <a:gd name="connsiteY1" fmla="*/ 0 h 307547"/>
                <a:gd name="connsiteX2" fmla="*/ 1334362 w 1334362"/>
                <a:gd name="connsiteY2" fmla="*/ 307547 h 307547"/>
                <a:gd name="connsiteX3" fmla="*/ 0 w 1334362"/>
                <a:gd name="connsiteY3" fmla="*/ 307547 h 307547"/>
                <a:gd name="connsiteX4" fmla="*/ 0 w 1334362"/>
                <a:gd name="connsiteY4" fmla="*/ 0 h 30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4362" h="307547">
                  <a:moveTo>
                    <a:pt x="0" y="0"/>
                  </a:moveTo>
                  <a:lnTo>
                    <a:pt x="1334362" y="0"/>
                  </a:lnTo>
                  <a:lnTo>
                    <a:pt x="1334362" y="307547"/>
                  </a:lnTo>
                  <a:lnTo>
                    <a:pt x="0" y="3075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 err="1">
                  <a:latin typeface="+mn-ea"/>
                </a:rPr>
                <a:t>MicroStation</a:t>
              </a:r>
              <a:r>
                <a:rPr lang="en-US" altLang="zh-CN" sz="1000" kern="1200" dirty="0">
                  <a:latin typeface="+mn-ea"/>
                </a:rPr>
                <a:t> 5.0</a:t>
              </a:r>
              <a:endParaRPr lang="zh-CN" altLang="en-US" sz="1000" kern="1200" dirty="0">
                <a:latin typeface="+mn-ea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E2CA1ADF-240E-CF46-62CF-F73D0AA47CE8}"/>
                </a:ext>
              </a:extLst>
            </p:cNvPr>
            <p:cNvSpPr/>
            <p:nvPr/>
          </p:nvSpPr>
          <p:spPr>
            <a:xfrm>
              <a:off x="8059352" y="1351989"/>
              <a:ext cx="307547" cy="307547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弦形 24">
              <a:extLst>
                <a:ext uri="{FF2B5EF4-FFF2-40B4-BE49-F238E27FC236}">
                  <a16:creationId xmlns:a16="http://schemas.microsoft.com/office/drawing/2014/main" id="{0727042C-2052-4AA3-03D9-FFB40AA59F98}"/>
                </a:ext>
              </a:extLst>
            </p:cNvPr>
            <p:cNvSpPr/>
            <p:nvPr/>
          </p:nvSpPr>
          <p:spPr>
            <a:xfrm>
              <a:off x="8090106" y="1382743"/>
              <a:ext cx="246037" cy="246037"/>
            </a:xfrm>
            <a:prstGeom prst="chord">
              <a:avLst>
                <a:gd name="adj1" fmla="val 18864918"/>
                <a:gd name="adj2" fmla="val 13535082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230B0B3D-CBBF-13E9-B296-106A240BB2DE}"/>
                </a:ext>
              </a:extLst>
            </p:cNvPr>
            <p:cNvSpPr/>
            <p:nvPr/>
          </p:nvSpPr>
          <p:spPr>
            <a:xfrm>
              <a:off x="8430971" y="1659536"/>
              <a:ext cx="909827" cy="1294261"/>
            </a:xfrm>
            <a:custGeom>
              <a:avLst/>
              <a:gdLst>
                <a:gd name="connsiteX0" fmla="*/ 0 w 909827"/>
                <a:gd name="connsiteY0" fmla="*/ 0 h 1294261"/>
                <a:gd name="connsiteX1" fmla="*/ 909827 w 909827"/>
                <a:gd name="connsiteY1" fmla="*/ 0 h 1294261"/>
                <a:gd name="connsiteX2" fmla="*/ 909827 w 909827"/>
                <a:gd name="connsiteY2" fmla="*/ 1294261 h 1294261"/>
                <a:gd name="connsiteX3" fmla="*/ 0 w 909827"/>
                <a:gd name="connsiteY3" fmla="*/ 1294261 h 1294261"/>
                <a:gd name="connsiteX4" fmla="*/ 0 w 909827"/>
                <a:gd name="connsiteY4" fmla="*/ 0 h 1294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827" h="1294261">
                  <a:moveTo>
                    <a:pt x="0" y="0"/>
                  </a:moveTo>
                  <a:lnTo>
                    <a:pt x="909827" y="0"/>
                  </a:lnTo>
                  <a:lnTo>
                    <a:pt x="909827" y="1294261"/>
                  </a:lnTo>
                  <a:lnTo>
                    <a:pt x="0" y="12942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+mn-ea"/>
                </a:rPr>
                <a:t>1995</a:t>
              </a:r>
              <a:endParaRPr lang="zh-CN" altLang="en-US" sz="1000" kern="1200" dirty="0">
                <a:latin typeface="+mn-ea"/>
              </a:endParaRPr>
            </a:p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 err="1">
                  <a:latin typeface="+mn-ea"/>
                </a:rPr>
                <a:t>AccuDraw</a:t>
              </a:r>
              <a:endParaRPr lang="zh-CN" altLang="en-US" sz="1000" kern="1200" dirty="0">
                <a:latin typeface="+mn-ea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B88FAE64-E0CD-11CA-0224-F43BB770D3C7}"/>
                </a:ext>
              </a:extLst>
            </p:cNvPr>
            <p:cNvSpPr/>
            <p:nvPr/>
          </p:nvSpPr>
          <p:spPr>
            <a:xfrm>
              <a:off x="8366897" y="1351989"/>
              <a:ext cx="1414590" cy="307547"/>
            </a:xfrm>
            <a:custGeom>
              <a:avLst/>
              <a:gdLst>
                <a:gd name="connsiteX0" fmla="*/ 0 w 1414590"/>
                <a:gd name="connsiteY0" fmla="*/ 0 h 307547"/>
                <a:gd name="connsiteX1" fmla="*/ 1414590 w 1414590"/>
                <a:gd name="connsiteY1" fmla="*/ 0 h 307547"/>
                <a:gd name="connsiteX2" fmla="*/ 1414590 w 1414590"/>
                <a:gd name="connsiteY2" fmla="*/ 307547 h 307547"/>
                <a:gd name="connsiteX3" fmla="*/ 0 w 1414590"/>
                <a:gd name="connsiteY3" fmla="*/ 307547 h 307547"/>
                <a:gd name="connsiteX4" fmla="*/ 0 w 1414590"/>
                <a:gd name="connsiteY4" fmla="*/ 0 h 30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590" h="307547">
                  <a:moveTo>
                    <a:pt x="0" y="0"/>
                  </a:moveTo>
                  <a:lnTo>
                    <a:pt x="1414590" y="0"/>
                  </a:lnTo>
                  <a:lnTo>
                    <a:pt x="1414590" y="307547"/>
                  </a:lnTo>
                  <a:lnTo>
                    <a:pt x="0" y="3075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 err="1">
                  <a:latin typeface="+mn-ea"/>
                </a:rPr>
                <a:t>MicroStation</a:t>
              </a:r>
              <a:r>
                <a:rPr lang="en-US" altLang="zh-CN" sz="1000" kern="1200" dirty="0">
                  <a:latin typeface="+mn-ea"/>
                </a:rPr>
                <a:t> 95</a:t>
              </a:r>
              <a:endParaRPr lang="zh-CN" altLang="en-US" sz="1000" kern="1200" dirty="0">
                <a:latin typeface="+mn-ea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32268AE7-2D99-0019-0C4B-5CC4ED546B97}"/>
                </a:ext>
              </a:extLst>
            </p:cNvPr>
            <p:cNvSpPr/>
            <p:nvPr/>
          </p:nvSpPr>
          <p:spPr>
            <a:xfrm>
              <a:off x="9657253" y="1351989"/>
              <a:ext cx="307547" cy="307547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弦形 28">
              <a:extLst>
                <a:ext uri="{FF2B5EF4-FFF2-40B4-BE49-F238E27FC236}">
                  <a16:creationId xmlns:a16="http://schemas.microsoft.com/office/drawing/2014/main" id="{E6DCB7FD-F298-2A49-BC72-7078BDFC1B78}"/>
                </a:ext>
              </a:extLst>
            </p:cNvPr>
            <p:cNvSpPr/>
            <p:nvPr/>
          </p:nvSpPr>
          <p:spPr>
            <a:xfrm>
              <a:off x="9688008" y="1382743"/>
              <a:ext cx="246037" cy="246037"/>
            </a:xfrm>
            <a:prstGeom prst="chord">
              <a:avLst>
                <a:gd name="adj1" fmla="val 16200000"/>
                <a:gd name="adj2" fmla="val 1620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959F8A4B-BC78-DF0A-98CF-CAD58F3E5AE8}"/>
                </a:ext>
              </a:extLst>
            </p:cNvPr>
            <p:cNvSpPr/>
            <p:nvPr/>
          </p:nvSpPr>
          <p:spPr>
            <a:xfrm>
              <a:off x="10028873" y="1659536"/>
              <a:ext cx="909827" cy="1294261"/>
            </a:xfrm>
            <a:custGeom>
              <a:avLst/>
              <a:gdLst>
                <a:gd name="connsiteX0" fmla="*/ 0 w 909827"/>
                <a:gd name="connsiteY0" fmla="*/ 0 h 1294261"/>
                <a:gd name="connsiteX1" fmla="*/ 909827 w 909827"/>
                <a:gd name="connsiteY1" fmla="*/ 0 h 1294261"/>
                <a:gd name="connsiteX2" fmla="*/ 909827 w 909827"/>
                <a:gd name="connsiteY2" fmla="*/ 1294261 h 1294261"/>
                <a:gd name="connsiteX3" fmla="*/ 0 w 909827"/>
                <a:gd name="connsiteY3" fmla="*/ 1294261 h 1294261"/>
                <a:gd name="connsiteX4" fmla="*/ 0 w 909827"/>
                <a:gd name="connsiteY4" fmla="*/ 0 h 1294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827" h="1294261">
                  <a:moveTo>
                    <a:pt x="0" y="0"/>
                  </a:moveTo>
                  <a:lnTo>
                    <a:pt x="909827" y="0"/>
                  </a:lnTo>
                  <a:lnTo>
                    <a:pt x="909827" y="1294261"/>
                  </a:lnTo>
                  <a:lnTo>
                    <a:pt x="0" y="12942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+mn-ea"/>
                </a:rPr>
                <a:t>1997</a:t>
              </a:r>
              <a:endParaRPr lang="zh-CN" altLang="en-US" sz="1000" kern="1200" dirty="0">
                <a:latin typeface="+mn-ea"/>
              </a:endParaRPr>
            </a:p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000" kern="1200" dirty="0">
                  <a:latin typeface="+mn-ea"/>
                </a:rPr>
                <a:t>最后的跨平台版本</a:t>
              </a: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722B2B0C-29BB-A02A-F8A3-53B6D7446005}"/>
                </a:ext>
              </a:extLst>
            </p:cNvPr>
            <p:cNvSpPr/>
            <p:nvPr/>
          </p:nvSpPr>
          <p:spPr>
            <a:xfrm>
              <a:off x="10028873" y="1351989"/>
              <a:ext cx="909827" cy="307547"/>
            </a:xfrm>
            <a:custGeom>
              <a:avLst/>
              <a:gdLst>
                <a:gd name="connsiteX0" fmla="*/ 0 w 909827"/>
                <a:gd name="connsiteY0" fmla="*/ 0 h 307547"/>
                <a:gd name="connsiteX1" fmla="*/ 909827 w 909827"/>
                <a:gd name="connsiteY1" fmla="*/ 0 h 307547"/>
                <a:gd name="connsiteX2" fmla="*/ 909827 w 909827"/>
                <a:gd name="connsiteY2" fmla="*/ 307547 h 307547"/>
                <a:gd name="connsiteX3" fmla="*/ 0 w 909827"/>
                <a:gd name="connsiteY3" fmla="*/ 307547 h 307547"/>
                <a:gd name="connsiteX4" fmla="*/ 0 w 909827"/>
                <a:gd name="connsiteY4" fmla="*/ 0 h 30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827" h="307547">
                  <a:moveTo>
                    <a:pt x="0" y="0"/>
                  </a:moveTo>
                  <a:lnTo>
                    <a:pt x="909827" y="0"/>
                  </a:lnTo>
                  <a:lnTo>
                    <a:pt x="909827" y="307547"/>
                  </a:lnTo>
                  <a:lnTo>
                    <a:pt x="0" y="3075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marL="0" lvl="0" indent="0" algn="l" defTabSz="444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 err="1">
                  <a:latin typeface="+mn-ea"/>
                </a:rPr>
                <a:t>MicroStation</a:t>
              </a:r>
              <a:r>
                <a:rPr lang="en-US" altLang="zh-CN" sz="1000" kern="1200" dirty="0">
                  <a:latin typeface="+mn-ea"/>
                </a:rPr>
                <a:t> SE</a:t>
              </a:r>
              <a:endParaRPr lang="zh-CN" altLang="en-US" sz="1000" kern="1200" dirty="0">
                <a:latin typeface="+mn-ea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4DF30F85-0A2E-CF7B-9670-63F98D1C0876}"/>
              </a:ext>
            </a:extLst>
          </p:cNvPr>
          <p:cNvGrpSpPr/>
          <p:nvPr/>
        </p:nvGrpSpPr>
        <p:grpSpPr>
          <a:xfrm>
            <a:off x="608236" y="3362237"/>
            <a:ext cx="10419453" cy="1722069"/>
            <a:chOff x="587069" y="2921970"/>
            <a:chExt cx="10419453" cy="1722069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AB67F83D-F746-42A0-F79C-D06A3B76CABF}"/>
                </a:ext>
              </a:extLst>
            </p:cNvPr>
            <p:cNvSpPr/>
            <p:nvPr/>
          </p:nvSpPr>
          <p:spPr>
            <a:xfrm>
              <a:off x="587069" y="2953797"/>
              <a:ext cx="318265" cy="318265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弦形 33">
              <a:extLst>
                <a:ext uri="{FF2B5EF4-FFF2-40B4-BE49-F238E27FC236}">
                  <a16:creationId xmlns:a16="http://schemas.microsoft.com/office/drawing/2014/main" id="{734623B4-2607-E59F-7D87-14476A965678}"/>
                </a:ext>
              </a:extLst>
            </p:cNvPr>
            <p:cNvSpPr/>
            <p:nvPr/>
          </p:nvSpPr>
          <p:spPr>
            <a:xfrm>
              <a:off x="618896" y="2985623"/>
              <a:ext cx="254612" cy="254612"/>
            </a:xfrm>
            <a:prstGeom prst="chord">
              <a:avLst>
                <a:gd name="adj1" fmla="val 2735082"/>
                <a:gd name="adj2" fmla="val 8064918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D0068F66-FFF8-439C-B1BC-3DE3607A33E7}"/>
                </a:ext>
              </a:extLst>
            </p:cNvPr>
            <p:cNvSpPr/>
            <p:nvPr/>
          </p:nvSpPr>
          <p:spPr>
            <a:xfrm>
              <a:off x="971641" y="3272062"/>
              <a:ext cx="941536" cy="1339368"/>
            </a:xfrm>
            <a:custGeom>
              <a:avLst/>
              <a:gdLst>
                <a:gd name="connsiteX0" fmla="*/ 0 w 941536"/>
                <a:gd name="connsiteY0" fmla="*/ 0 h 1339368"/>
                <a:gd name="connsiteX1" fmla="*/ 941536 w 941536"/>
                <a:gd name="connsiteY1" fmla="*/ 0 h 1339368"/>
                <a:gd name="connsiteX2" fmla="*/ 941536 w 941536"/>
                <a:gd name="connsiteY2" fmla="*/ 1339368 h 1339368"/>
                <a:gd name="connsiteX3" fmla="*/ 0 w 941536"/>
                <a:gd name="connsiteY3" fmla="*/ 1339368 h 1339368"/>
                <a:gd name="connsiteX4" fmla="*/ 0 w 941536"/>
                <a:gd name="connsiteY4" fmla="*/ 0 h 133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536" h="1339368">
                  <a:moveTo>
                    <a:pt x="0" y="0"/>
                  </a:moveTo>
                  <a:lnTo>
                    <a:pt x="941536" y="0"/>
                  </a:lnTo>
                  <a:lnTo>
                    <a:pt x="941536" y="1339368"/>
                  </a:lnTo>
                  <a:lnTo>
                    <a:pt x="0" y="13393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t" anchorCtr="0">
              <a:noAutofit/>
            </a:bodyPr>
            <a:lstStyle/>
            <a:p>
              <a:pPr marL="0" lvl="0" indent="0" algn="l" defTabSz="4000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+mn-ea"/>
                </a:rPr>
                <a:t>1998</a:t>
              </a:r>
              <a:endParaRPr lang="zh-CN" altLang="en-US" sz="1000" kern="1200" dirty="0">
                <a:latin typeface="+mn-ea"/>
              </a:endParaRPr>
            </a:p>
            <a:p>
              <a:pPr marL="0" lvl="0" indent="0" algn="l" defTabSz="4000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000" kern="1200" dirty="0">
                  <a:latin typeface="+mn-ea"/>
                  <a:cs typeface="+mn-ea"/>
                </a:rPr>
                <a:t>内置</a:t>
              </a:r>
              <a:r>
                <a:rPr lang="en-US" altLang="zh-CN" sz="1000" kern="1200" dirty="0">
                  <a:latin typeface="+mn-ea"/>
                  <a:cs typeface="+mn-ea"/>
                </a:rPr>
                <a:t>Java</a:t>
              </a:r>
              <a:r>
                <a:rPr lang="zh-CN" altLang="en-US" sz="1000" kern="1200" dirty="0">
                  <a:latin typeface="+mn-ea"/>
                  <a:cs typeface="+mn-ea"/>
                </a:rPr>
                <a:t>支持</a:t>
              </a: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9EC57C72-4AB9-4593-9EB1-B9FF82BA2F11}"/>
                </a:ext>
              </a:extLst>
            </p:cNvPr>
            <p:cNvSpPr/>
            <p:nvPr/>
          </p:nvSpPr>
          <p:spPr>
            <a:xfrm>
              <a:off x="971641" y="2953797"/>
              <a:ext cx="941536" cy="318265"/>
            </a:xfrm>
            <a:custGeom>
              <a:avLst/>
              <a:gdLst>
                <a:gd name="connsiteX0" fmla="*/ 0 w 941536"/>
                <a:gd name="connsiteY0" fmla="*/ 0 h 318265"/>
                <a:gd name="connsiteX1" fmla="*/ 941536 w 941536"/>
                <a:gd name="connsiteY1" fmla="*/ 0 h 318265"/>
                <a:gd name="connsiteX2" fmla="*/ 941536 w 941536"/>
                <a:gd name="connsiteY2" fmla="*/ 318265 h 318265"/>
                <a:gd name="connsiteX3" fmla="*/ 0 w 941536"/>
                <a:gd name="connsiteY3" fmla="*/ 318265 h 318265"/>
                <a:gd name="connsiteX4" fmla="*/ 0 w 941536"/>
                <a:gd name="connsiteY4" fmla="*/ 0 h 31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536" h="318265">
                  <a:moveTo>
                    <a:pt x="0" y="0"/>
                  </a:moveTo>
                  <a:lnTo>
                    <a:pt x="941536" y="0"/>
                  </a:lnTo>
                  <a:lnTo>
                    <a:pt x="941536" y="318265"/>
                  </a:lnTo>
                  <a:lnTo>
                    <a:pt x="0" y="3182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b" anchorCtr="0">
              <a:noAutofit/>
            </a:bodyPr>
            <a:lstStyle/>
            <a:p>
              <a:pPr marL="0" lvl="0" indent="0" algn="l" defTabSz="4000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b="0" i="0" kern="1200" dirty="0" err="1">
                  <a:latin typeface="+mn-ea"/>
                </a:rPr>
                <a:t>MicroStation</a:t>
              </a:r>
              <a:r>
                <a:rPr lang="en-US" sz="900" b="0" i="0" kern="1200" dirty="0">
                  <a:latin typeface="+mn-ea"/>
                </a:rPr>
                <a:t> </a:t>
              </a:r>
              <a:r>
                <a:rPr lang="en-US" altLang="zh-CN" sz="900" b="0" i="0" kern="1200" dirty="0">
                  <a:latin typeface="+mn-ea"/>
                </a:rPr>
                <a:t>J</a:t>
              </a:r>
              <a:r>
                <a:rPr lang="en-US" sz="900" b="0" i="0" kern="1200" dirty="0">
                  <a:latin typeface="+mn-ea"/>
                </a:rPr>
                <a:t> </a:t>
              </a:r>
              <a:endParaRPr lang="zh-CN" altLang="en-US" sz="900" kern="1200" dirty="0">
                <a:latin typeface="+mn-ea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EAC5AB12-D561-0605-8254-3C6C47B09519}"/>
                </a:ext>
              </a:extLst>
            </p:cNvPr>
            <p:cNvSpPr/>
            <p:nvPr/>
          </p:nvSpPr>
          <p:spPr>
            <a:xfrm>
              <a:off x="1979482" y="2953797"/>
              <a:ext cx="318265" cy="318265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弦形 37">
              <a:extLst>
                <a:ext uri="{FF2B5EF4-FFF2-40B4-BE49-F238E27FC236}">
                  <a16:creationId xmlns:a16="http://schemas.microsoft.com/office/drawing/2014/main" id="{03FEBFFF-1075-4222-06F3-AE28944AA7EC}"/>
                </a:ext>
              </a:extLst>
            </p:cNvPr>
            <p:cNvSpPr/>
            <p:nvPr/>
          </p:nvSpPr>
          <p:spPr>
            <a:xfrm>
              <a:off x="2011309" y="2985623"/>
              <a:ext cx="254612" cy="254612"/>
            </a:xfrm>
            <a:prstGeom prst="chord">
              <a:avLst>
                <a:gd name="adj1" fmla="val 1522614"/>
                <a:gd name="adj2" fmla="val 9277386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0DEB61A-A873-8B20-8B59-9F859E1B6E2B}"/>
                </a:ext>
              </a:extLst>
            </p:cNvPr>
            <p:cNvSpPr/>
            <p:nvPr/>
          </p:nvSpPr>
          <p:spPr>
            <a:xfrm>
              <a:off x="2364054" y="3272062"/>
              <a:ext cx="941536" cy="1339368"/>
            </a:xfrm>
            <a:custGeom>
              <a:avLst/>
              <a:gdLst>
                <a:gd name="connsiteX0" fmla="*/ 0 w 941536"/>
                <a:gd name="connsiteY0" fmla="*/ 0 h 1339368"/>
                <a:gd name="connsiteX1" fmla="*/ 941536 w 941536"/>
                <a:gd name="connsiteY1" fmla="*/ 0 h 1339368"/>
                <a:gd name="connsiteX2" fmla="*/ 941536 w 941536"/>
                <a:gd name="connsiteY2" fmla="*/ 1339368 h 1339368"/>
                <a:gd name="connsiteX3" fmla="*/ 0 w 941536"/>
                <a:gd name="connsiteY3" fmla="*/ 1339368 h 1339368"/>
                <a:gd name="connsiteX4" fmla="*/ 0 w 941536"/>
                <a:gd name="connsiteY4" fmla="*/ 0 h 133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536" h="1339368">
                  <a:moveTo>
                    <a:pt x="0" y="0"/>
                  </a:moveTo>
                  <a:lnTo>
                    <a:pt x="941536" y="0"/>
                  </a:lnTo>
                  <a:lnTo>
                    <a:pt x="941536" y="1339368"/>
                  </a:lnTo>
                  <a:lnTo>
                    <a:pt x="0" y="13393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t" anchorCtr="0">
              <a:noAutofit/>
            </a:bodyPr>
            <a:lstStyle/>
            <a:p>
              <a:pPr marL="0" lvl="0" indent="0" algn="l" defTabSz="4000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+mn-ea"/>
                </a:rPr>
                <a:t>2001</a:t>
              </a:r>
              <a:endParaRPr lang="zh-CN" altLang="en-US" sz="1000" kern="1200" dirty="0">
                <a:latin typeface="+mn-ea"/>
              </a:endParaRPr>
            </a:p>
            <a:p>
              <a:pPr marL="0" lvl="0" indent="0" algn="l" defTabSz="4000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+mn-ea"/>
                </a:rPr>
                <a:t>DGN V8</a:t>
              </a:r>
              <a:endParaRPr lang="zh-CN" altLang="en-US" sz="1000" kern="1200" dirty="0">
                <a:latin typeface="+mn-ea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04BC3557-FB56-499E-F957-51F86DEBDC8A}"/>
                </a:ext>
              </a:extLst>
            </p:cNvPr>
            <p:cNvSpPr/>
            <p:nvPr/>
          </p:nvSpPr>
          <p:spPr>
            <a:xfrm>
              <a:off x="2364054" y="2953797"/>
              <a:ext cx="941536" cy="318265"/>
            </a:xfrm>
            <a:custGeom>
              <a:avLst/>
              <a:gdLst>
                <a:gd name="connsiteX0" fmla="*/ 0 w 941536"/>
                <a:gd name="connsiteY0" fmla="*/ 0 h 318265"/>
                <a:gd name="connsiteX1" fmla="*/ 941536 w 941536"/>
                <a:gd name="connsiteY1" fmla="*/ 0 h 318265"/>
                <a:gd name="connsiteX2" fmla="*/ 941536 w 941536"/>
                <a:gd name="connsiteY2" fmla="*/ 318265 h 318265"/>
                <a:gd name="connsiteX3" fmla="*/ 0 w 941536"/>
                <a:gd name="connsiteY3" fmla="*/ 318265 h 318265"/>
                <a:gd name="connsiteX4" fmla="*/ 0 w 941536"/>
                <a:gd name="connsiteY4" fmla="*/ 0 h 31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536" h="318265">
                  <a:moveTo>
                    <a:pt x="0" y="0"/>
                  </a:moveTo>
                  <a:lnTo>
                    <a:pt x="941536" y="0"/>
                  </a:lnTo>
                  <a:lnTo>
                    <a:pt x="941536" y="318265"/>
                  </a:lnTo>
                  <a:lnTo>
                    <a:pt x="0" y="3182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b" anchorCtr="0">
              <a:noAutofit/>
            </a:bodyPr>
            <a:lstStyle/>
            <a:p>
              <a:pPr marL="0" lvl="0" indent="0" algn="l" defTabSz="4000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b="0" i="0" kern="1200" dirty="0" err="1">
                  <a:latin typeface="+mn-ea"/>
                </a:rPr>
                <a:t>MicroStation</a:t>
              </a:r>
              <a:r>
                <a:rPr lang="en-US" sz="900" b="0" i="0" kern="1200" dirty="0">
                  <a:latin typeface="+mn-ea"/>
                </a:rPr>
                <a:t> V8 </a:t>
              </a:r>
              <a:endParaRPr lang="zh-CN" altLang="en-US" sz="900" kern="1200" dirty="0">
                <a:latin typeface="+mn-ea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8DA33E8E-9F18-9067-9A3B-EDE3907198D3}"/>
                </a:ext>
              </a:extLst>
            </p:cNvPr>
            <p:cNvSpPr/>
            <p:nvPr/>
          </p:nvSpPr>
          <p:spPr>
            <a:xfrm>
              <a:off x="3371896" y="2953797"/>
              <a:ext cx="318265" cy="318265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弦形 41">
              <a:extLst>
                <a:ext uri="{FF2B5EF4-FFF2-40B4-BE49-F238E27FC236}">
                  <a16:creationId xmlns:a16="http://schemas.microsoft.com/office/drawing/2014/main" id="{B6509F14-ACCE-08E7-F6E5-520FB4833FF5}"/>
                </a:ext>
              </a:extLst>
            </p:cNvPr>
            <p:cNvSpPr/>
            <p:nvPr/>
          </p:nvSpPr>
          <p:spPr>
            <a:xfrm>
              <a:off x="3403722" y="2985623"/>
              <a:ext cx="254612" cy="254612"/>
            </a:xfrm>
            <a:prstGeom prst="chord">
              <a:avLst>
                <a:gd name="adj1" fmla="val 492798"/>
                <a:gd name="adj2" fmla="val 10307202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AE55863D-2042-B120-350E-C91CC82561DF}"/>
                </a:ext>
              </a:extLst>
            </p:cNvPr>
            <p:cNvSpPr/>
            <p:nvPr/>
          </p:nvSpPr>
          <p:spPr>
            <a:xfrm>
              <a:off x="3756467" y="3272062"/>
              <a:ext cx="1204380" cy="1339368"/>
            </a:xfrm>
            <a:custGeom>
              <a:avLst/>
              <a:gdLst>
                <a:gd name="connsiteX0" fmla="*/ 0 w 941536"/>
                <a:gd name="connsiteY0" fmla="*/ 0 h 1339368"/>
                <a:gd name="connsiteX1" fmla="*/ 941536 w 941536"/>
                <a:gd name="connsiteY1" fmla="*/ 0 h 1339368"/>
                <a:gd name="connsiteX2" fmla="*/ 941536 w 941536"/>
                <a:gd name="connsiteY2" fmla="*/ 1339368 h 1339368"/>
                <a:gd name="connsiteX3" fmla="*/ 0 w 941536"/>
                <a:gd name="connsiteY3" fmla="*/ 1339368 h 1339368"/>
                <a:gd name="connsiteX4" fmla="*/ 0 w 941536"/>
                <a:gd name="connsiteY4" fmla="*/ 0 h 133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536" h="1339368">
                  <a:moveTo>
                    <a:pt x="0" y="0"/>
                  </a:moveTo>
                  <a:lnTo>
                    <a:pt x="941536" y="0"/>
                  </a:lnTo>
                  <a:lnTo>
                    <a:pt x="941536" y="1339368"/>
                  </a:lnTo>
                  <a:lnTo>
                    <a:pt x="0" y="13393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t" anchorCtr="0">
              <a:noAutofit/>
            </a:bodyPr>
            <a:lstStyle/>
            <a:p>
              <a:pPr marL="0" lvl="0" indent="0" algn="l" defTabSz="4000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b="0" i="0" kern="1200" dirty="0">
                  <a:latin typeface="+mn-ea"/>
                </a:rPr>
                <a:t>2004</a:t>
              </a:r>
              <a:endParaRPr lang="zh-CN" altLang="en-US" sz="1000" kern="1200" dirty="0">
                <a:latin typeface="+mn-ea"/>
              </a:endParaRPr>
            </a:p>
            <a:p>
              <a:pPr marL="0" lvl="0" indent="0" algn="l" defTabSz="4000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+mn-ea"/>
                </a:rPr>
                <a:t>Feature Modeling</a:t>
              </a:r>
              <a:endParaRPr lang="zh-CN" altLang="en-US" sz="1000" kern="1200" dirty="0">
                <a:latin typeface="+mn-ea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91B52EEE-88A8-03F3-9ABC-85BAD8888751}"/>
                </a:ext>
              </a:extLst>
            </p:cNvPr>
            <p:cNvSpPr/>
            <p:nvPr/>
          </p:nvSpPr>
          <p:spPr>
            <a:xfrm>
              <a:off x="3732057" y="2953797"/>
              <a:ext cx="1401787" cy="318265"/>
            </a:xfrm>
            <a:custGeom>
              <a:avLst/>
              <a:gdLst>
                <a:gd name="connsiteX0" fmla="*/ 0 w 1401787"/>
                <a:gd name="connsiteY0" fmla="*/ 0 h 318265"/>
                <a:gd name="connsiteX1" fmla="*/ 1401787 w 1401787"/>
                <a:gd name="connsiteY1" fmla="*/ 0 h 318265"/>
                <a:gd name="connsiteX2" fmla="*/ 1401787 w 1401787"/>
                <a:gd name="connsiteY2" fmla="*/ 318265 h 318265"/>
                <a:gd name="connsiteX3" fmla="*/ 0 w 1401787"/>
                <a:gd name="connsiteY3" fmla="*/ 318265 h 318265"/>
                <a:gd name="connsiteX4" fmla="*/ 0 w 1401787"/>
                <a:gd name="connsiteY4" fmla="*/ 0 h 31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1787" h="318265">
                  <a:moveTo>
                    <a:pt x="0" y="0"/>
                  </a:moveTo>
                  <a:lnTo>
                    <a:pt x="1401787" y="0"/>
                  </a:lnTo>
                  <a:lnTo>
                    <a:pt x="1401787" y="318265"/>
                  </a:lnTo>
                  <a:lnTo>
                    <a:pt x="0" y="3182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b" anchorCtr="0">
              <a:noAutofit/>
            </a:bodyPr>
            <a:lstStyle/>
            <a:p>
              <a:pPr marL="0" lvl="0" indent="0" algn="l" defTabSz="4000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b="0" i="0" kern="1200" dirty="0" err="1">
                  <a:latin typeface="+mn-ea"/>
                </a:rPr>
                <a:t>MicroStation</a:t>
              </a:r>
              <a:r>
                <a:rPr lang="en-US" sz="900" b="0" i="0" kern="1200" dirty="0">
                  <a:latin typeface="+mn-ea"/>
                </a:rPr>
                <a:t> V8 2004</a:t>
              </a:r>
              <a:endParaRPr lang="zh-CN" altLang="en-US" sz="900" kern="1200" dirty="0">
                <a:latin typeface="+mn-ea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2D57ED1-6D4B-B3E2-D2B0-4B087D338776}"/>
                </a:ext>
              </a:extLst>
            </p:cNvPr>
            <p:cNvSpPr/>
            <p:nvPr/>
          </p:nvSpPr>
          <p:spPr>
            <a:xfrm>
              <a:off x="4994434" y="2953797"/>
              <a:ext cx="318265" cy="318265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弦形 45">
              <a:extLst>
                <a:ext uri="{FF2B5EF4-FFF2-40B4-BE49-F238E27FC236}">
                  <a16:creationId xmlns:a16="http://schemas.microsoft.com/office/drawing/2014/main" id="{7C64B489-25F8-0B16-90B5-3DAD3F9B05F1}"/>
                </a:ext>
              </a:extLst>
            </p:cNvPr>
            <p:cNvSpPr/>
            <p:nvPr/>
          </p:nvSpPr>
          <p:spPr>
            <a:xfrm>
              <a:off x="5026261" y="2985623"/>
              <a:ext cx="254612" cy="254612"/>
            </a:xfrm>
            <a:prstGeom prst="chord">
              <a:avLst>
                <a:gd name="adj1" fmla="val 21107202"/>
                <a:gd name="adj2" fmla="val 11292798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D6C71CF0-BC41-CAC9-A3DC-764B5CA310A4}"/>
                </a:ext>
              </a:extLst>
            </p:cNvPr>
            <p:cNvSpPr/>
            <p:nvPr/>
          </p:nvSpPr>
          <p:spPr>
            <a:xfrm>
              <a:off x="5379006" y="3272062"/>
              <a:ext cx="941536" cy="1339368"/>
            </a:xfrm>
            <a:custGeom>
              <a:avLst/>
              <a:gdLst>
                <a:gd name="connsiteX0" fmla="*/ 0 w 941536"/>
                <a:gd name="connsiteY0" fmla="*/ 0 h 1339368"/>
                <a:gd name="connsiteX1" fmla="*/ 941536 w 941536"/>
                <a:gd name="connsiteY1" fmla="*/ 0 h 1339368"/>
                <a:gd name="connsiteX2" fmla="*/ 941536 w 941536"/>
                <a:gd name="connsiteY2" fmla="*/ 1339368 h 1339368"/>
                <a:gd name="connsiteX3" fmla="*/ 0 w 941536"/>
                <a:gd name="connsiteY3" fmla="*/ 1339368 h 1339368"/>
                <a:gd name="connsiteX4" fmla="*/ 0 w 941536"/>
                <a:gd name="connsiteY4" fmla="*/ 0 h 133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536" h="1339368">
                  <a:moveTo>
                    <a:pt x="0" y="0"/>
                  </a:moveTo>
                  <a:lnTo>
                    <a:pt x="941536" y="0"/>
                  </a:lnTo>
                  <a:lnTo>
                    <a:pt x="941536" y="1339368"/>
                  </a:lnTo>
                  <a:lnTo>
                    <a:pt x="0" y="13393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t" anchorCtr="0">
              <a:noAutofit/>
            </a:bodyPr>
            <a:lstStyle/>
            <a:p>
              <a:pPr marL="0" lvl="0" indent="0" algn="l" defTabSz="4000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+mn-ea"/>
                </a:rPr>
                <a:t>2006</a:t>
              </a:r>
              <a:endParaRPr lang="zh-CN" altLang="en-US" sz="1000" kern="1200" dirty="0">
                <a:latin typeface="+mn-ea"/>
              </a:endParaRPr>
            </a:p>
            <a:p>
              <a:pPr marL="0" lvl="0" indent="0" algn="l" defTabSz="4000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 err="1">
                  <a:latin typeface="+mn-ea"/>
                </a:rPr>
                <a:t>XAttributes</a:t>
              </a:r>
              <a:endParaRPr lang="zh-CN" altLang="en-US" sz="1000" kern="1200" dirty="0">
                <a:latin typeface="+mn-ea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8AD734EC-388F-54D2-F44B-277075E49C42}"/>
                </a:ext>
              </a:extLst>
            </p:cNvPr>
            <p:cNvSpPr/>
            <p:nvPr/>
          </p:nvSpPr>
          <p:spPr>
            <a:xfrm>
              <a:off x="5349007" y="2959295"/>
              <a:ext cx="1477091" cy="318265"/>
            </a:xfrm>
            <a:custGeom>
              <a:avLst/>
              <a:gdLst>
                <a:gd name="connsiteX0" fmla="*/ 0 w 1477091"/>
                <a:gd name="connsiteY0" fmla="*/ 0 h 318265"/>
                <a:gd name="connsiteX1" fmla="*/ 1477091 w 1477091"/>
                <a:gd name="connsiteY1" fmla="*/ 0 h 318265"/>
                <a:gd name="connsiteX2" fmla="*/ 1477091 w 1477091"/>
                <a:gd name="connsiteY2" fmla="*/ 318265 h 318265"/>
                <a:gd name="connsiteX3" fmla="*/ 0 w 1477091"/>
                <a:gd name="connsiteY3" fmla="*/ 318265 h 318265"/>
                <a:gd name="connsiteX4" fmla="*/ 0 w 1477091"/>
                <a:gd name="connsiteY4" fmla="*/ 0 h 31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7091" h="318265">
                  <a:moveTo>
                    <a:pt x="0" y="0"/>
                  </a:moveTo>
                  <a:lnTo>
                    <a:pt x="1477091" y="0"/>
                  </a:lnTo>
                  <a:lnTo>
                    <a:pt x="1477091" y="318265"/>
                  </a:lnTo>
                  <a:lnTo>
                    <a:pt x="0" y="3182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b" anchorCtr="0">
              <a:noAutofit/>
            </a:bodyPr>
            <a:lstStyle/>
            <a:p>
              <a:pPr marL="0" lvl="0" indent="0" algn="l" defTabSz="4000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b="1" i="0" kern="1200" dirty="0" err="1">
                  <a:latin typeface="+mn-ea"/>
                </a:rPr>
                <a:t>MicroStation</a:t>
              </a:r>
              <a:r>
                <a:rPr lang="en-US" sz="900" b="1" i="0" kern="1200" dirty="0">
                  <a:latin typeface="+mn-ea"/>
                </a:rPr>
                <a:t> V8 XM</a:t>
              </a:r>
              <a:endParaRPr lang="zh-CN" altLang="en-US" sz="900" b="1" kern="1200" dirty="0">
                <a:latin typeface="+mn-ea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710FD62E-E6F1-2EDA-CA31-3C33D9D1B182}"/>
                </a:ext>
              </a:extLst>
            </p:cNvPr>
            <p:cNvSpPr/>
            <p:nvPr/>
          </p:nvSpPr>
          <p:spPr>
            <a:xfrm>
              <a:off x="6534981" y="2953797"/>
              <a:ext cx="318265" cy="318265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弦形 49">
              <a:extLst>
                <a:ext uri="{FF2B5EF4-FFF2-40B4-BE49-F238E27FC236}">
                  <a16:creationId xmlns:a16="http://schemas.microsoft.com/office/drawing/2014/main" id="{022577EB-03F0-6A6B-BAB7-B1D3C48B28C7}"/>
                </a:ext>
              </a:extLst>
            </p:cNvPr>
            <p:cNvSpPr/>
            <p:nvPr/>
          </p:nvSpPr>
          <p:spPr>
            <a:xfrm>
              <a:off x="6566808" y="2985623"/>
              <a:ext cx="254612" cy="254612"/>
            </a:xfrm>
            <a:prstGeom prst="chord">
              <a:avLst>
                <a:gd name="adj1" fmla="val 20077386"/>
                <a:gd name="adj2" fmla="val 12322614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A0AC5AB0-E606-B02F-4D14-F1DEFC07BA4B}"/>
                </a:ext>
              </a:extLst>
            </p:cNvPr>
            <p:cNvSpPr/>
            <p:nvPr/>
          </p:nvSpPr>
          <p:spPr>
            <a:xfrm>
              <a:off x="6919552" y="3272062"/>
              <a:ext cx="941536" cy="1339368"/>
            </a:xfrm>
            <a:custGeom>
              <a:avLst/>
              <a:gdLst>
                <a:gd name="connsiteX0" fmla="*/ 0 w 941536"/>
                <a:gd name="connsiteY0" fmla="*/ 0 h 1339368"/>
                <a:gd name="connsiteX1" fmla="*/ 941536 w 941536"/>
                <a:gd name="connsiteY1" fmla="*/ 0 h 1339368"/>
                <a:gd name="connsiteX2" fmla="*/ 941536 w 941536"/>
                <a:gd name="connsiteY2" fmla="*/ 1339368 h 1339368"/>
                <a:gd name="connsiteX3" fmla="*/ 0 w 941536"/>
                <a:gd name="connsiteY3" fmla="*/ 1339368 h 1339368"/>
                <a:gd name="connsiteX4" fmla="*/ 0 w 941536"/>
                <a:gd name="connsiteY4" fmla="*/ 0 h 133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536" h="1339368">
                  <a:moveTo>
                    <a:pt x="0" y="0"/>
                  </a:moveTo>
                  <a:lnTo>
                    <a:pt x="941536" y="0"/>
                  </a:lnTo>
                  <a:lnTo>
                    <a:pt x="941536" y="1339368"/>
                  </a:lnTo>
                  <a:lnTo>
                    <a:pt x="0" y="13393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t" anchorCtr="0">
              <a:noAutofit/>
            </a:bodyPr>
            <a:lstStyle/>
            <a:p>
              <a:pPr marL="0" lvl="0" indent="0" algn="l" defTabSz="4000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+mn-ea"/>
                </a:rPr>
                <a:t>2008</a:t>
              </a:r>
              <a:endParaRPr lang="zh-CN" altLang="en-US" sz="1000" kern="1200" dirty="0">
                <a:latin typeface="+mn-ea"/>
              </a:endParaRPr>
            </a:p>
            <a:p>
              <a:pPr marL="0" lvl="0" indent="0" algn="l" defTabSz="4000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 err="1">
                  <a:latin typeface="+mn-ea"/>
                </a:rPr>
                <a:t>RealDWG</a:t>
              </a:r>
              <a:endParaRPr lang="zh-CN" altLang="en-US" sz="1000" kern="1200" dirty="0">
                <a:latin typeface="+mn-ea"/>
              </a:endParaRPr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F19EC597-3104-1713-B2D3-A0F6CA11AC78}"/>
                </a:ext>
              </a:extLst>
            </p:cNvPr>
            <p:cNvSpPr/>
            <p:nvPr/>
          </p:nvSpPr>
          <p:spPr>
            <a:xfrm>
              <a:off x="6919552" y="2953797"/>
              <a:ext cx="941536" cy="318265"/>
            </a:xfrm>
            <a:custGeom>
              <a:avLst/>
              <a:gdLst>
                <a:gd name="connsiteX0" fmla="*/ 0 w 941536"/>
                <a:gd name="connsiteY0" fmla="*/ 0 h 318265"/>
                <a:gd name="connsiteX1" fmla="*/ 941536 w 941536"/>
                <a:gd name="connsiteY1" fmla="*/ 0 h 318265"/>
                <a:gd name="connsiteX2" fmla="*/ 941536 w 941536"/>
                <a:gd name="connsiteY2" fmla="*/ 318265 h 318265"/>
                <a:gd name="connsiteX3" fmla="*/ 0 w 941536"/>
                <a:gd name="connsiteY3" fmla="*/ 318265 h 318265"/>
                <a:gd name="connsiteX4" fmla="*/ 0 w 941536"/>
                <a:gd name="connsiteY4" fmla="*/ 0 h 31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536" h="318265">
                  <a:moveTo>
                    <a:pt x="0" y="0"/>
                  </a:moveTo>
                  <a:lnTo>
                    <a:pt x="941536" y="0"/>
                  </a:lnTo>
                  <a:lnTo>
                    <a:pt x="941536" y="318265"/>
                  </a:lnTo>
                  <a:lnTo>
                    <a:pt x="0" y="3182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b" anchorCtr="0">
              <a:noAutofit/>
            </a:bodyPr>
            <a:lstStyle/>
            <a:p>
              <a:pPr marL="0" lvl="0" indent="0" algn="l" defTabSz="4000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b="0" i="0" kern="1200" dirty="0" err="1">
                  <a:latin typeface="+mn-ea"/>
                </a:rPr>
                <a:t>MicroStation</a:t>
              </a:r>
              <a:r>
                <a:rPr lang="en-US" sz="900" b="0" i="0" kern="1200" dirty="0">
                  <a:latin typeface="+mn-ea"/>
                </a:rPr>
                <a:t> V8</a:t>
              </a:r>
              <a:r>
                <a:rPr lang="en-US" sz="900" b="0" i="1" kern="1200" dirty="0">
                  <a:latin typeface="+mn-ea"/>
                </a:rPr>
                <a:t>i</a:t>
              </a:r>
              <a:r>
                <a:rPr lang="en-US" sz="900" b="0" i="0" kern="1200" dirty="0">
                  <a:latin typeface="+mn-ea"/>
                </a:rPr>
                <a:t> </a:t>
              </a:r>
              <a:endParaRPr lang="zh-CN" altLang="en-US" sz="900" kern="1200" dirty="0">
                <a:latin typeface="+mn-ea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1FFE78C9-F295-7D82-88F7-39F1C869367D}"/>
                </a:ext>
              </a:extLst>
            </p:cNvPr>
            <p:cNvSpPr/>
            <p:nvPr/>
          </p:nvSpPr>
          <p:spPr>
            <a:xfrm>
              <a:off x="8069334" y="2953797"/>
              <a:ext cx="318265" cy="318265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弦形 53">
              <a:extLst>
                <a:ext uri="{FF2B5EF4-FFF2-40B4-BE49-F238E27FC236}">
                  <a16:creationId xmlns:a16="http://schemas.microsoft.com/office/drawing/2014/main" id="{3F3A4024-89B1-77DC-4B2F-D9ABA7383F83}"/>
                </a:ext>
              </a:extLst>
            </p:cNvPr>
            <p:cNvSpPr/>
            <p:nvPr/>
          </p:nvSpPr>
          <p:spPr>
            <a:xfrm>
              <a:off x="8101161" y="2985623"/>
              <a:ext cx="254612" cy="254612"/>
            </a:xfrm>
            <a:prstGeom prst="chord">
              <a:avLst>
                <a:gd name="adj1" fmla="val 18864918"/>
                <a:gd name="adj2" fmla="val 13535082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CD51AB88-D133-870C-C1A4-2291BB643EF9}"/>
                </a:ext>
              </a:extLst>
            </p:cNvPr>
            <p:cNvSpPr/>
            <p:nvPr/>
          </p:nvSpPr>
          <p:spPr>
            <a:xfrm>
              <a:off x="8366897" y="3304671"/>
              <a:ext cx="941536" cy="1339368"/>
            </a:xfrm>
            <a:custGeom>
              <a:avLst/>
              <a:gdLst>
                <a:gd name="connsiteX0" fmla="*/ 0 w 941536"/>
                <a:gd name="connsiteY0" fmla="*/ 0 h 1339368"/>
                <a:gd name="connsiteX1" fmla="*/ 941536 w 941536"/>
                <a:gd name="connsiteY1" fmla="*/ 0 h 1339368"/>
                <a:gd name="connsiteX2" fmla="*/ 941536 w 941536"/>
                <a:gd name="connsiteY2" fmla="*/ 1339368 h 1339368"/>
                <a:gd name="connsiteX3" fmla="*/ 0 w 941536"/>
                <a:gd name="connsiteY3" fmla="*/ 1339368 h 1339368"/>
                <a:gd name="connsiteX4" fmla="*/ 0 w 941536"/>
                <a:gd name="connsiteY4" fmla="*/ 0 h 133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536" h="1339368">
                  <a:moveTo>
                    <a:pt x="0" y="0"/>
                  </a:moveTo>
                  <a:lnTo>
                    <a:pt x="941536" y="0"/>
                  </a:lnTo>
                  <a:lnTo>
                    <a:pt x="941536" y="1339368"/>
                  </a:lnTo>
                  <a:lnTo>
                    <a:pt x="0" y="13393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t" anchorCtr="0">
              <a:noAutofit/>
            </a:bodyPr>
            <a:lstStyle/>
            <a:p>
              <a:pPr marL="0" lvl="0" indent="0" algn="l" defTabSz="4000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+mn-ea"/>
                </a:rPr>
                <a:t>2015</a:t>
              </a:r>
              <a:endParaRPr lang="zh-CN" altLang="en-US" sz="1000" kern="1200" dirty="0">
                <a:latin typeface="+mn-ea"/>
              </a:endParaRPr>
            </a:p>
            <a:p>
              <a:pPr marL="0" lvl="0" indent="0" algn="l" defTabSz="4000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000" kern="1200" dirty="0">
                  <a:latin typeface="+mn-ea"/>
                </a:rPr>
                <a:t>集成云服务</a:t>
              </a:r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069E6163-1C95-0E7E-1893-2B88438BEC0D}"/>
                </a:ext>
              </a:extLst>
            </p:cNvPr>
            <p:cNvSpPr/>
            <p:nvPr/>
          </p:nvSpPr>
          <p:spPr>
            <a:xfrm>
              <a:off x="8370277" y="2967841"/>
              <a:ext cx="2165477" cy="318265"/>
            </a:xfrm>
            <a:custGeom>
              <a:avLst/>
              <a:gdLst>
                <a:gd name="connsiteX0" fmla="*/ 0 w 2165477"/>
                <a:gd name="connsiteY0" fmla="*/ 0 h 318265"/>
                <a:gd name="connsiteX1" fmla="*/ 2165477 w 2165477"/>
                <a:gd name="connsiteY1" fmla="*/ 0 h 318265"/>
                <a:gd name="connsiteX2" fmla="*/ 2165477 w 2165477"/>
                <a:gd name="connsiteY2" fmla="*/ 318265 h 318265"/>
                <a:gd name="connsiteX3" fmla="*/ 0 w 2165477"/>
                <a:gd name="connsiteY3" fmla="*/ 318265 h 318265"/>
                <a:gd name="connsiteX4" fmla="*/ 0 w 2165477"/>
                <a:gd name="connsiteY4" fmla="*/ 0 h 31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5477" h="318265">
                  <a:moveTo>
                    <a:pt x="0" y="0"/>
                  </a:moveTo>
                  <a:lnTo>
                    <a:pt x="2165477" y="0"/>
                  </a:lnTo>
                  <a:lnTo>
                    <a:pt x="2165477" y="318265"/>
                  </a:lnTo>
                  <a:lnTo>
                    <a:pt x="0" y="3182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b" anchorCtr="0">
              <a:noAutofit/>
            </a:bodyPr>
            <a:lstStyle/>
            <a:p>
              <a:pPr marL="0" lvl="0" indent="0" algn="l" defTabSz="4000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b="1" i="0" kern="1200" dirty="0" err="1">
                  <a:latin typeface="+mn-ea"/>
                </a:rPr>
                <a:t>MicroStation</a:t>
              </a:r>
              <a:r>
                <a:rPr lang="en-US" sz="900" b="1" i="0" kern="1200" dirty="0">
                  <a:latin typeface="+mn-ea"/>
                </a:rPr>
                <a:t> CONNECT</a:t>
              </a:r>
              <a:endParaRPr lang="zh-CN" altLang="en-US" sz="900" b="1" kern="1200" dirty="0">
                <a:latin typeface="+mn-ea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0742F60-3907-A27D-44EB-09F106545429}"/>
                </a:ext>
              </a:extLst>
            </p:cNvPr>
            <p:cNvSpPr/>
            <p:nvPr/>
          </p:nvSpPr>
          <p:spPr>
            <a:xfrm>
              <a:off x="9689157" y="2953797"/>
              <a:ext cx="318265" cy="318265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弦形 57">
              <a:extLst>
                <a:ext uri="{FF2B5EF4-FFF2-40B4-BE49-F238E27FC236}">
                  <a16:creationId xmlns:a16="http://schemas.microsoft.com/office/drawing/2014/main" id="{209D9D35-E906-91BC-F965-95FF1586019B}"/>
                </a:ext>
              </a:extLst>
            </p:cNvPr>
            <p:cNvSpPr/>
            <p:nvPr/>
          </p:nvSpPr>
          <p:spPr>
            <a:xfrm>
              <a:off x="9720984" y="2985623"/>
              <a:ext cx="254612" cy="254612"/>
            </a:xfrm>
            <a:prstGeom prst="chord">
              <a:avLst>
                <a:gd name="adj1" fmla="val 16200000"/>
                <a:gd name="adj2" fmla="val 1620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04BCD806-DF0D-7536-231B-22F72D782F85}"/>
                </a:ext>
              </a:extLst>
            </p:cNvPr>
            <p:cNvSpPr/>
            <p:nvPr/>
          </p:nvSpPr>
          <p:spPr>
            <a:xfrm>
              <a:off x="10064986" y="3304671"/>
              <a:ext cx="941536" cy="1339368"/>
            </a:xfrm>
            <a:custGeom>
              <a:avLst/>
              <a:gdLst>
                <a:gd name="connsiteX0" fmla="*/ 0 w 941536"/>
                <a:gd name="connsiteY0" fmla="*/ 0 h 1339368"/>
                <a:gd name="connsiteX1" fmla="*/ 941536 w 941536"/>
                <a:gd name="connsiteY1" fmla="*/ 0 h 1339368"/>
                <a:gd name="connsiteX2" fmla="*/ 941536 w 941536"/>
                <a:gd name="connsiteY2" fmla="*/ 1339368 h 1339368"/>
                <a:gd name="connsiteX3" fmla="*/ 0 w 941536"/>
                <a:gd name="connsiteY3" fmla="*/ 1339368 h 1339368"/>
                <a:gd name="connsiteX4" fmla="*/ 0 w 941536"/>
                <a:gd name="connsiteY4" fmla="*/ 0 h 133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536" h="1339368">
                  <a:moveTo>
                    <a:pt x="0" y="0"/>
                  </a:moveTo>
                  <a:lnTo>
                    <a:pt x="941536" y="0"/>
                  </a:lnTo>
                  <a:lnTo>
                    <a:pt x="941536" y="1339368"/>
                  </a:lnTo>
                  <a:lnTo>
                    <a:pt x="0" y="13393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t" anchorCtr="0">
              <a:noAutofit/>
            </a:bodyPr>
            <a:lstStyle/>
            <a:p>
              <a:pPr marL="0" lvl="0" indent="0" algn="l" defTabSz="4000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b="0" i="0" kern="1200" dirty="0">
                  <a:latin typeface="+mn-ea"/>
                </a:rPr>
                <a:t>2021</a:t>
              </a:r>
              <a:endParaRPr lang="zh-CN" altLang="en-US" sz="1000" kern="1200" dirty="0">
                <a:latin typeface="+mn-ea"/>
              </a:endParaRPr>
            </a:p>
            <a:p>
              <a:pPr marL="0" lvl="0" indent="0" algn="l" defTabSz="4000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000" kern="1200" dirty="0">
                  <a:latin typeface="+mn-ea"/>
                </a:rPr>
                <a:t>正式发布</a:t>
              </a:r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D0392D6B-763F-9297-A32D-566EAC8353D2}"/>
                </a:ext>
              </a:extLst>
            </p:cNvPr>
            <p:cNvSpPr/>
            <p:nvPr/>
          </p:nvSpPr>
          <p:spPr>
            <a:xfrm>
              <a:off x="10064986" y="2921970"/>
              <a:ext cx="941536" cy="318265"/>
            </a:xfrm>
            <a:custGeom>
              <a:avLst/>
              <a:gdLst>
                <a:gd name="connsiteX0" fmla="*/ 0 w 941536"/>
                <a:gd name="connsiteY0" fmla="*/ 0 h 318265"/>
                <a:gd name="connsiteX1" fmla="*/ 941536 w 941536"/>
                <a:gd name="connsiteY1" fmla="*/ 0 h 318265"/>
                <a:gd name="connsiteX2" fmla="*/ 941536 w 941536"/>
                <a:gd name="connsiteY2" fmla="*/ 318265 h 318265"/>
                <a:gd name="connsiteX3" fmla="*/ 0 w 941536"/>
                <a:gd name="connsiteY3" fmla="*/ 318265 h 318265"/>
                <a:gd name="connsiteX4" fmla="*/ 0 w 941536"/>
                <a:gd name="connsiteY4" fmla="*/ 0 h 31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536" h="318265">
                  <a:moveTo>
                    <a:pt x="0" y="0"/>
                  </a:moveTo>
                  <a:lnTo>
                    <a:pt x="941536" y="0"/>
                  </a:lnTo>
                  <a:lnTo>
                    <a:pt x="941536" y="318265"/>
                  </a:lnTo>
                  <a:lnTo>
                    <a:pt x="0" y="3182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b" anchorCtr="0">
              <a:noAutofit/>
            </a:bodyPr>
            <a:lstStyle/>
            <a:p>
              <a:pPr marL="0" lvl="0" indent="0" algn="l" defTabSz="4000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900" b="1" kern="1200" dirty="0" err="1">
                  <a:latin typeface="+mn-ea"/>
                </a:rPr>
                <a:t>iTwin</a:t>
              </a:r>
              <a:endParaRPr lang="zh-CN" altLang="en-US" sz="900" b="1" kern="1200" dirty="0">
                <a:latin typeface="+mn-ea"/>
              </a:endParaRPr>
            </a:p>
          </p:txBody>
        </p:sp>
      </p:grpSp>
      <p:pic>
        <p:nvPicPr>
          <p:cNvPr id="61" name="图片 60" descr="企业微信截图_aa0c9a44-7f52-42ab-9aa4-d5e5f3d327b5">
            <a:extLst>
              <a:ext uri="{FF2B5EF4-FFF2-40B4-BE49-F238E27FC236}">
                <a16:creationId xmlns:a16="http://schemas.microsoft.com/office/drawing/2014/main" id="{0386AB02-212C-513B-A4CA-3DAB0846D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882" y="4814307"/>
            <a:ext cx="2143125" cy="1409700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21953F5E-B464-8694-4F63-EFB585F7F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141" y="4802717"/>
            <a:ext cx="1877081" cy="1413205"/>
          </a:xfrm>
          <a:prstGeom prst="rect">
            <a:avLst/>
          </a:prstGeom>
        </p:spPr>
      </p:pic>
      <p:sp>
        <p:nvSpPr>
          <p:cNvPr id="63" name="箭头: 右 62">
            <a:extLst>
              <a:ext uri="{FF2B5EF4-FFF2-40B4-BE49-F238E27FC236}">
                <a16:creationId xmlns:a16="http://schemas.microsoft.com/office/drawing/2014/main" id="{A04A61DF-FC48-A6E1-CBDA-07E3F9D707C4}"/>
              </a:ext>
            </a:extLst>
          </p:cNvPr>
          <p:cNvSpPr/>
          <p:nvPr/>
        </p:nvSpPr>
        <p:spPr>
          <a:xfrm>
            <a:off x="4452147" y="5369962"/>
            <a:ext cx="2728403" cy="2063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1B29826-D77F-A71B-8FC1-15650D26A110}"/>
              </a:ext>
            </a:extLst>
          </p:cNvPr>
          <p:cNvSpPr txBox="1"/>
          <p:nvPr/>
        </p:nvSpPr>
        <p:spPr>
          <a:xfrm>
            <a:off x="2095156" y="6426833"/>
            <a:ext cx="2316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/>
              <a:t>Accudraw</a:t>
            </a:r>
            <a:r>
              <a:rPr lang="en-US" altLang="zh-CN" sz="1200" dirty="0"/>
              <a:t> in MicroStation SE</a:t>
            </a:r>
            <a:endParaRPr lang="zh-CN" altLang="en-US" sz="1200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E2BEFA9F-6F69-67FC-DB0C-C10A2D1CCFDE}"/>
              </a:ext>
            </a:extLst>
          </p:cNvPr>
          <p:cNvSpPr txBox="1"/>
          <p:nvPr/>
        </p:nvSpPr>
        <p:spPr>
          <a:xfrm>
            <a:off x="7931165" y="6426833"/>
            <a:ext cx="1766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/>
              <a:t>Accudraw</a:t>
            </a:r>
            <a:r>
              <a:rPr lang="en-US" altLang="zh-CN" sz="1200" dirty="0"/>
              <a:t> in iTwin.js</a:t>
            </a:r>
            <a:endParaRPr lang="zh-CN" altLang="en-US" sz="1200" dirty="0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411D75DD-FE30-B80C-58FE-B573969B19FA}"/>
              </a:ext>
            </a:extLst>
          </p:cNvPr>
          <p:cNvSpPr txBox="1"/>
          <p:nvPr/>
        </p:nvSpPr>
        <p:spPr>
          <a:xfrm>
            <a:off x="6959793" y="4459347"/>
            <a:ext cx="44371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US10311167-Horizontal and vertical geometry manipulators</a:t>
            </a:r>
            <a:endParaRPr lang="zh-CN" altLang="en-US" sz="1000" dirty="0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ABC790E9-986C-C6B6-0DB4-11ED8F0CA75E}"/>
              </a:ext>
            </a:extLst>
          </p:cNvPr>
          <p:cNvSpPr txBox="1"/>
          <p:nvPr/>
        </p:nvSpPr>
        <p:spPr>
          <a:xfrm>
            <a:off x="118207" y="4454411"/>
            <a:ext cx="6020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US5784068-Method for drawing an element of an object during computer-aided drafting of the object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670436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6403CC-88DA-F4BB-54A9-9C423A596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198" y="403956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 err="1"/>
              <a:t>iTwin</a:t>
            </a:r>
            <a:r>
              <a:rPr lang="zh-CN" altLang="en-US" dirty="0"/>
              <a:t>演进</a:t>
            </a: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4C7E48D1-C993-9C22-D7C4-CDA48F8289E0}"/>
              </a:ext>
            </a:extLst>
          </p:cNvPr>
          <p:cNvSpPr/>
          <p:nvPr/>
        </p:nvSpPr>
        <p:spPr>
          <a:xfrm>
            <a:off x="478442" y="1805961"/>
            <a:ext cx="1238336" cy="364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DGN V7</a:t>
            </a:r>
            <a:endParaRPr lang="zh-CN" altLang="en-US" sz="1400" dirty="0"/>
          </a:p>
        </p:txBody>
      </p:sp>
      <p:sp>
        <p:nvSpPr>
          <p:cNvPr id="4" name="圆角矩形 4">
            <a:extLst>
              <a:ext uri="{FF2B5EF4-FFF2-40B4-BE49-F238E27FC236}">
                <a16:creationId xmlns:a16="http://schemas.microsoft.com/office/drawing/2014/main" id="{0296ABA7-2BA7-84D7-D132-013AE7390540}"/>
              </a:ext>
            </a:extLst>
          </p:cNvPr>
          <p:cNvSpPr/>
          <p:nvPr/>
        </p:nvSpPr>
        <p:spPr>
          <a:xfrm>
            <a:off x="515346" y="4640429"/>
            <a:ext cx="1238336" cy="364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err="1"/>
              <a:t>ProjectBank</a:t>
            </a:r>
            <a:endParaRPr lang="zh-CN" altLang="en-US" sz="1400" dirty="0"/>
          </a:p>
        </p:txBody>
      </p:sp>
      <p:sp>
        <p:nvSpPr>
          <p:cNvPr id="5" name="圆角矩形 5">
            <a:extLst>
              <a:ext uri="{FF2B5EF4-FFF2-40B4-BE49-F238E27FC236}">
                <a16:creationId xmlns:a16="http://schemas.microsoft.com/office/drawing/2014/main" id="{1AD6C624-6928-AA44-4EF0-85EA4EFFD63B}"/>
              </a:ext>
            </a:extLst>
          </p:cNvPr>
          <p:cNvSpPr/>
          <p:nvPr/>
        </p:nvSpPr>
        <p:spPr>
          <a:xfrm>
            <a:off x="2275122" y="1805960"/>
            <a:ext cx="1238336" cy="364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DGN V8</a:t>
            </a:r>
            <a:endParaRPr lang="zh-CN" altLang="en-US" sz="1400" dirty="0"/>
          </a:p>
        </p:txBody>
      </p:sp>
      <p:sp>
        <p:nvSpPr>
          <p:cNvPr id="6" name="圆角矩形 6">
            <a:extLst>
              <a:ext uri="{FF2B5EF4-FFF2-40B4-BE49-F238E27FC236}">
                <a16:creationId xmlns:a16="http://schemas.microsoft.com/office/drawing/2014/main" id="{C809F5E3-DEDD-F2AC-B935-DCE022B076C1}"/>
              </a:ext>
            </a:extLst>
          </p:cNvPr>
          <p:cNvSpPr/>
          <p:nvPr/>
        </p:nvSpPr>
        <p:spPr>
          <a:xfrm>
            <a:off x="4137409" y="1805960"/>
            <a:ext cx="1238336" cy="364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err="1"/>
              <a:t>i</a:t>
            </a:r>
            <a:r>
              <a:rPr lang="en-US" altLang="zh-CN" sz="1400" dirty="0"/>
              <a:t>-Model</a:t>
            </a:r>
            <a:endParaRPr lang="zh-CN" altLang="en-US" sz="1400" dirty="0"/>
          </a:p>
        </p:txBody>
      </p:sp>
      <p:sp>
        <p:nvSpPr>
          <p:cNvPr id="7" name="圆角矩形 7">
            <a:extLst>
              <a:ext uri="{FF2B5EF4-FFF2-40B4-BE49-F238E27FC236}">
                <a16:creationId xmlns:a16="http://schemas.microsoft.com/office/drawing/2014/main" id="{58975235-04CB-2D72-8D0A-09C003CBF357}"/>
              </a:ext>
            </a:extLst>
          </p:cNvPr>
          <p:cNvSpPr/>
          <p:nvPr/>
        </p:nvSpPr>
        <p:spPr>
          <a:xfrm>
            <a:off x="4137409" y="2630480"/>
            <a:ext cx="1238336" cy="364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Bauhaus</a:t>
            </a:r>
            <a:endParaRPr lang="zh-CN" altLang="en-US" sz="1400" dirty="0"/>
          </a:p>
        </p:txBody>
      </p:sp>
      <p:sp>
        <p:nvSpPr>
          <p:cNvPr id="8" name="圆角矩形 8">
            <a:extLst>
              <a:ext uri="{FF2B5EF4-FFF2-40B4-BE49-F238E27FC236}">
                <a16:creationId xmlns:a16="http://schemas.microsoft.com/office/drawing/2014/main" id="{72C2DF2A-00BD-5702-2BBA-03840CFA2AB4}"/>
              </a:ext>
            </a:extLst>
          </p:cNvPr>
          <p:cNvSpPr/>
          <p:nvPr/>
        </p:nvSpPr>
        <p:spPr>
          <a:xfrm>
            <a:off x="2275122" y="3272116"/>
            <a:ext cx="1238336" cy="364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DGN SDK</a:t>
            </a:r>
            <a:endParaRPr lang="zh-CN" altLang="en-US" sz="1400" dirty="0"/>
          </a:p>
        </p:txBody>
      </p:sp>
      <p:sp>
        <p:nvSpPr>
          <p:cNvPr id="9" name="圆角矩形 10">
            <a:extLst>
              <a:ext uri="{FF2B5EF4-FFF2-40B4-BE49-F238E27FC236}">
                <a16:creationId xmlns:a16="http://schemas.microsoft.com/office/drawing/2014/main" id="{1994D278-A183-A584-2F4B-EA6241F78FA0}"/>
              </a:ext>
            </a:extLst>
          </p:cNvPr>
          <p:cNvSpPr/>
          <p:nvPr/>
        </p:nvSpPr>
        <p:spPr>
          <a:xfrm>
            <a:off x="6041384" y="3272116"/>
            <a:ext cx="1238336" cy="364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err="1"/>
              <a:t>MobileDgn</a:t>
            </a:r>
            <a:endParaRPr lang="zh-CN" altLang="en-US" sz="1400" dirty="0"/>
          </a:p>
        </p:txBody>
      </p:sp>
      <p:sp>
        <p:nvSpPr>
          <p:cNvPr id="10" name="圆角矩形 11">
            <a:extLst>
              <a:ext uri="{FF2B5EF4-FFF2-40B4-BE49-F238E27FC236}">
                <a16:creationId xmlns:a16="http://schemas.microsoft.com/office/drawing/2014/main" id="{93769AFC-6AB8-33B5-59EA-F4F77F7892A4}"/>
              </a:ext>
            </a:extLst>
          </p:cNvPr>
          <p:cNvSpPr/>
          <p:nvPr/>
        </p:nvSpPr>
        <p:spPr>
          <a:xfrm>
            <a:off x="6041384" y="4640429"/>
            <a:ext cx="1238336" cy="364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CONNECT</a:t>
            </a:r>
            <a:endParaRPr lang="zh-CN" altLang="en-US" sz="1400" dirty="0"/>
          </a:p>
        </p:txBody>
      </p:sp>
      <p:sp>
        <p:nvSpPr>
          <p:cNvPr id="11" name="圆角矩形 12">
            <a:extLst>
              <a:ext uri="{FF2B5EF4-FFF2-40B4-BE49-F238E27FC236}">
                <a16:creationId xmlns:a16="http://schemas.microsoft.com/office/drawing/2014/main" id="{AA457884-CCB1-3475-D858-EF8F24FC1708}"/>
              </a:ext>
            </a:extLst>
          </p:cNvPr>
          <p:cNvSpPr/>
          <p:nvPr/>
        </p:nvSpPr>
        <p:spPr>
          <a:xfrm>
            <a:off x="8485936" y="3272115"/>
            <a:ext cx="1238336" cy="364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iModel.js</a:t>
            </a:r>
            <a:endParaRPr lang="zh-CN" altLang="en-US" sz="1400" dirty="0"/>
          </a:p>
        </p:txBody>
      </p:sp>
      <p:sp>
        <p:nvSpPr>
          <p:cNvPr id="12" name="圆角矩形 13">
            <a:extLst>
              <a:ext uri="{FF2B5EF4-FFF2-40B4-BE49-F238E27FC236}">
                <a16:creationId xmlns:a16="http://schemas.microsoft.com/office/drawing/2014/main" id="{E7C54B6C-1FEE-8B7A-15CF-2265C1A2A345}"/>
              </a:ext>
            </a:extLst>
          </p:cNvPr>
          <p:cNvSpPr/>
          <p:nvPr/>
        </p:nvSpPr>
        <p:spPr>
          <a:xfrm>
            <a:off x="6044118" y="1804987"/>
            <a:ext cx="1238336" cy="364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err="1"/>
              <a:t>DgnDb</a:t>
            </a:r>
            <a:endParaRPr lang="zh-CN" altLang="en-US" sz="1400" dirty="0"/>
          </a:p>
        </p:txBody>
      </p:sp>
      <p:sp>
        <p:nvSpPr>
          <p:cNvPr id="13" name="圆角矩形 14">
            <a:extLst>
              <a:ext uri="{FF2B5EF4-FFF2-40B4-BE49-F238E27FC236}">
                <a16:creationId xmlns:a16="http://schemas.microsoft.com/office/drawing/2014/main" id="{42FBF519-42CE-FAE0-0ACB-C03166F87839}"/>
              </a:ext>
            </a:extLst>
          </p:cNvPr>
          <p:cNvSpPr/>
          <p:nvPr/>
        </p:nvSpPr>
        <p:spPr>
          <a:xfrm>
            <a:off x="8321233" y="1804987"/>
            <a:ext cx="1238336" cy="364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err="1"/>
              <a:t>iModel</a:t>
            </a:r>
            <a:endParaRPr lang="zh-CN" altLang="en-US" sz="1400" dirty="0"/>
          </a:p>
        </p:txBody>
      </p:sp>
      <p:sp>
        <p:nvSpPr>
          <p:cNvPr id="14" name="圆角矩形 15">
            <a:extLst>
              <a:ext uri="{FF2B5EF4-FFF2-40B4-BE49-F238E27FC236}">
                <a16:creationId xmlns:a16="http://schemas.microsoft.com/office/drawing/2014/main" id="{E21F9A0C-A16B-0D17-B9B5-037D81B57857}"/>
              </a:ext>
            </a:extLst>
          </p:cNvPr>
          <p:cNvSpPr/>
          <p:nvPr/>
        </p:nvSpPr>
        <p:spPr>
          <a:xfrm>
            <a:off x="8485936" y="4622658"/>
            <a:ext cx="1238336" cy="364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err="1"/>
              <a:t>iModelHub</a:t>
            </a:r>
            <a:endParaRPr lang="zh-CN" altLang="en-US" sz="1400" dirty="0"/>
          </a:p>
        </p:txBody>
      </p:sp>
      <p:sp>
        <p:nvSpPr>
          <p:cNvPr id="15" name="圆角矩形 16">
            <a:extLst>
              <a:ext uri="{FF2B5EF4-FFF2-40B4-BE49-F238E27FC236}">
                <a16:creationId xmlns:a16="http://schemas.microsoft.com/office/drawing/2014/main" id="{09DA710C-EE46-961D-994E-8221566FEA8E}"/>
              </a:ext>
            </a:extLst>
          </p:cNvPr>
          <p:cNvSpPr/>
          <p:nvPr/>
        </p:nvSpPr>
        <p:spPr>
          <a:xfrm>
            <a:off x="10549145" y="3667937"/>
            <a:ext cx="1238336" cy="364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err="1"/>
              <a:t>iTwin</a:t>
            </a:r>
            <a:endParaRPr lang="zh-CN" altLang="en-US" sz="1400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08061735-5A35-5DDE-04FE-C5FD122C0912}"/>
              </a:ext>
            </a:extLst>
          </p:cNvPr>
          <p:cNvCxnSpPr>
            <a:cxnSpLocks/>
          </p:cNvCxnSpPr>
          <p:nvPr/>
        </p:nvCxnSpPr>
        <p:spPr>
          <a:xfrm>
            <a:off x="1930001" y="1309809"/>
            <a:ext cx="0" cy="3940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968D4E96-B58F-6201-BB5A-0A04E40394D6}"/>
              </a:ext>
            </a:extLst>
          </p:cNvPr>
          <p:cNvCxnSpPr>
            <a:cxnSpLocks/>
          </p:cNvCxnSpPr>
          <p:nvPr/>
        </p:nvCxnSpPr>
        <p:spPr>
          <a:xfrm>
            <a:off x="5704464" y="1309809"/>
            <a:ext cx="0" cy="3940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76B937E6-4981-0DED-8040-A810155A83F0}"/>
              </a:ext>
            </a:extLst>
          </p:cNvPr>
          <p:cNvCxnSpPr>
            <a:cxnSpLocks/>
          </p:cNvCxnSpPr>
          <p:nvPr/>
        </p:nvCxnSpPr>
        <p:spPr>
          <a:xfrm>
            <a:off x="7838747" y="1309809"/>
            <a:ext cx="0" cy="3940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右箭头 23">
            <a:extLst>
              <a:ext uri="{FF2B5EF4-FFF2-40B4-BE49-F238E27FC236}">
                <a16:creationId xmlns:a16="http://schemas.microsoft.com/office/drawing/2014/main" id="{7543BE1B-89D4-BC8E-0249-E70F335B4CFB}"/>
              </a:ext>
            </a:extLst>
          </p:cNvPr>
          <p:cNvSpPr/>
          <p:nvPr/>
        </p:nvSpPr>
        <p:spPr>
          <a:xfrm>
            <a:off x="478442" y="1083089"/>
            <a:ext cx="10033799" cy="1273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A46E26C6-BE1B-74D1-F2D6-7FCF21E45360}"/>
              </a:ext>
            </a:extLst>
          </p:cNvPr>
          <p:cNvCxnSpPr>
            <a:stCxn id="4" idx="3"/>
            <a:endCxn id="15" idx="1"/>
          </p:cNvCxnSpPr>
          <p:nvPr/>
        </p:nvCxnSpPr>
        <p:spPr>
          <a:xfrm flipV="1">
            <a:off x="1753682" y="3850408"/>
            <a:ext cx="8795463" cy="972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EC30C585-45DA-6CE1-2E64-D308140E4586}"/>
              </a:ext>
            </a:extLst>
          </p:cNvPr>
          <p:cNvCxnSpPr>
            <a:stCxn id="11" idx="3"/>
            <a:endCxn id="15" idx="1"/>
          </p:cNvCxnSpPr>
          <p:nvPr/>
        </p:nvCxnSpPr>
        <p:spPr>
          <a:xfrm>
            <a:off x="9724272" y="3454586"/>
            <a:ext cx="824873" cy="395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90523FCA-3BDC-ADEF-9545-03F374A2AE84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 flipV="1">
            <a:off x="9724272" y="3850408"/>
            <a:ext cx="824873" cy="954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5CCC1DC2-0BAE-3FCA-F5BD-1AA24127EB9B}"/>
              </a:ext>
            </a:extLst>
          </p:cNvPr>
          <p:cNvCxnSpPr>
            <a:stCxn id="10" idx="3"/>
            <a:endCxn id="14" idx="1"/>
          </p:cNvCxnSpPr>
          <p:nvPr/>
        </p:nvCxnSpPr>
        <p:spPr>
          <a:xfrm flipV="1">
            <a:off x="7279720" y="4805129"/>
            <a:ext cx="1206216" cy="17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FBF5C7AF-2343-B5A6-44E8-08D4743817F9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5375745" y="2812951"/>
            <a:ext cx="665639" cy="641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00ABFBDA-C0CF-4B8E-EEBE-E02716DBC0F4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3513458" y="3454587"/>
            <a:ext cx="25279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007C0ABE-8363-B8A7-90BE-31C589C374FB}"/>
              </a:ext>
            </a:extLst>
          </p:cNvPr>
          <p:cNvSpPr txBox="1"/>
          <p:nvPr/>
        </p:nvSpPr>
        <p:spPr>
          <a:xfrm>
            <a:off x="478441" y="5803900"/>
            <a:ext cx="11309039" cy="705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/>
              <a:t>US20020029218A1-System, method and computer program product for collaborative engineering using component and file oriented tools</a:t>
            </a:r>
          </a:p>
          <a:p>
            <a:pPr>
              <a:lnSpc>
                <a:spcPct val="150000"/>
              </a:lnSpc>
            </a:pPr>
            <a:r>
              <a:rPr lang="en-US" altLang="zh-CN" sz="1400" dirty="0"/>
              <a:t>US6341291-System for collaborative engineering using component and file-oriented tools</a:t>
            </a:r>
            <a:endParaRPr lang="zh-CN" altLang="en-US" sz="1400" dirty="0"/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3450D6E8-00D0-4652-641D-B038320CDCF8}"/>
              </a:ext>
            </a:extLst>
          </p:cNvPr>
          <p:cNvCxnSpPr>
            <a:cxnSpLocks/>
            <a:stCxn id="26" idx="0"/>
            <a:endCxn id="4" idx="2"/>
          </p:cNvCxnSpPr>
          <p:nvPr/>
        </p:nvCxnSpPr>
        <p:spPr>
          <a:xfrm flipH="1" flipV="1">
            <a:off x="1134514" y="5005370"/>
            <a:ext cx="4998447" cy="798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648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493C7E-AE3A-8C9F-B588-7A9DD84CD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32" y="505556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为什么开发</a:t>
            </a:r>
            <a:r>
              <a:rPr lang="en-US" altLang="zh-CN" dirty="0" err="1"/>
              <a:t>iTwin</a:t>
            </a:r>
            <a:r>
              <a:rPr lang="en-US" altLang="zh-CN" dirty="0"/>
              <a:t>?</a:t>
            </a:r>
            <a:endParaRPr lang="zh-CN" altLang="en-US" dirty="0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29339246-00A4-1D2F-D517-2ED6BDC29C88}"/>
              </a:ext>
            </a:extLst>
          </p:cNvPr>
          <p:cNvSpPr/>
          <p:nvPr/>
        </p:nvSpPr>
        <p:spPr>
          <a:xfrm>
            <a:off x="1011846" y="4023926"/>
            <a:ext cx="2308860" cy="92964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开源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D97D4F3C-26AF-EEA8-4E27-498E4681349D}"/>
              </a:ext>
            </a:extLst>
          </p:cNvPr>
          <p:cNvSpPr/>
          <p:nvPr/>
        </p:nvSpPr>
        <p:spPr>
          <a:xfrm>
            <a:off x="1011846" y="2559958"/>
            <a:ext cx="2308860" cy="92964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Bentley 2.0</a:t>
            </a:r>
            <a:endParaRPr lang="zh-CN" altLang="en-US" dirty="0"/>
          </a:p>
        </p:txBody>
      </p:sp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id="{9CFA3C88-41F1-C77B-EFEC-71103AFE1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779162"/>
              </p:ext>
            </p:extLst>
          </p:nvPr>
        </p:nvGraphicFramePr>
        <p:xfrm>
          <a:off x="6898327" y="1861259"/>
          <a:ext cx="4361180" cy="347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椭圆 5">
            <a:extLst>
              <a:ext uri="{FF2B5EF4-FFF2-40B4-BE49-F238E27FC236}">
                <a16:creationId xmlns:a16="http://schemas.microsoft.com/office/drawing/2014/main" id="{31EFE7A2-24CB-0BD4-583A-EE3FB390C620}"/>
              </a:ext>
            </a:extLst>
          </p:cNvPr>
          <p:cNvSpPr/>
          <p:nvPr/>
        </p:nvSpPr>
        <p:spPr>
          <a:xfrm>
            <a:off x="3734544" y="2559958"/>
            <a:ext cx="2308860" cy="92964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Cloud</a:t>
            </a:r>
            <a:endParaRPr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A1BC0DA-5A6B-1B2B-04CA-76297A9C15F2}"/>
              </a:ext>
            </a:extLst>
          </p:cNvPr>
          <p:cNvSpPr/>
          <p:nvPr/>
        </p:nvSpPr>
        <p:spPr>
          <a:xfrm>
            <a:off x="3734544" y="4023926"/>
            <a:ext cx="2308860" cy="92964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数字孪生</a:t>
            </a: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012783D3-64A0-6D2B-79B6-E3245EE199DD}"/>
              </a:ext>
            </a:extLst>
          </p:cNvPr>
          <p:cNvSpPr/>
          <p:nvPr/>
        </p:nvSpPr>
        <p:spPr>
          <a:xfrm>
            <a:off x="8291685" y="5884649"/>
            <a:ext cx="1942246" cy="364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Bauhaus Project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11052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5E5FEF-F03D-C5B9-391B-597AF4852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98" y="408189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 dirty="0" err="1"/>
              <a:t>iTwin</a:t>
            </a:r>
            <a:r>
              <a:rPr lang="zh-CN" altLang="en-US" dirty="0"/>
              <a:t>：拥抱开源</a:t>
            </a:r>
          </a:p>
        </p:txBody>
      </p:sp>
      <p:pic>
        <p:nvPicPr>
          <p:cNvPr id="3" name="Picture 10" descr="C:\Users\CASEY~1.MUL\AppData\Local\Temp\SNAGHTML2b40970.PNG">
            <a:extLst>
              <a:ext uri="{FF2B5EF4-FFF2-40B4-BE49-F238E27FC236}">
                <a16:creationId xmlns:a16="http://schemas.microsoft.com/office/drawing/2014/main" id="{462AAA85-416C-AEA0-A226-FDB3DA469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9" y="1326974"/>
            <a:ext cx="3918755" cy="66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 descr="Image result for typescript">
            <a:extLst>
              <a:ext uri="{FF2B5EF4-FFF2-40B4-BE49-F238E27FC236}">
                <a16:creationId xmlns:a16="http://schemas.microsoft.com/office/drawing/2014/main" id="{F9688FD3-E9B2-D02A-20AE-CA7590F18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709" y="5781807"/>
            <a:ext cx="3144791" cy="85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4" descr="Image result for react">
            <a:extLst>
              <a:ext uri="{FF2B5EF4-FFF2-40B4-BE49-F238E27FC236}">
                <a16:creationId xmlns:a16="http://schemas.microsoft.com/office/drawing/2014/main" id="{5054BD35-E43C-2BD8-9234-4C7BDB737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061" y="1205479"/>
            <a:ext cx="1712161" cy="16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2" descr="C:\Users\CASEY~1.MUL\AppData\Local\Temp\SNAGHTML2b8ee5e.PNG">
            <a:extLst>
              <a:ext uri="{FF2B5EF4-FFF2-40B4-BE49-F238E27FC236}">
                <a16:creationId xmlns:a16="http://schemas.microsoft.com/office/drawing/2014/main" id="{B5F5D255-5D30-CCB4-1ECE-26FEE258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20" y="3160156"/>
            <a:ext cx="2852190" cy="219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4" descr="Image result for docker">
            <a:extLst>
              <a:ext uri="{FF2B5EF4-FFF2-40B4-BE49-F238E27FC236}">
                <a16:creationId xmlns:a16="http://schemas.microsoft.com/office/drawing/2014/main" id="{65A353EA-75D6-DB94-BAF6-0208749E7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082" y="3250792"/>
            <a:ext cx="1932709" cy="16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8" descr="Image result for html5">
            <a:extLst>
              <a:ext uri="{FF2B5EF4-FFF2-40B4-BE49-F238E27FC236}">
                <a16:creationId xmlns:a16="http://schemas.microsoft.com/office/drawing/2014/main" id="{E64E1233-9A74-88D3-67C1-31210809E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781" y="2693530"/>
            <a:ext cx="1382691" cy="138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0" descr="Image result for javascript">
            <a:extLst>
              <a:ext uri="{FF2B5EF4-FFF2-40B4-BE49-F238E27FC236}">
                <a16:creationId xmlns:a16="http://schemas.microsoft.com/office/drawing/2014/main" id="{0276ED44-2D7E-75A4-8E0B-3F006E87D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2" y="4832904"/>
            <a:ext cx="1805231" cy="180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6" descr="C:\Users\CASEY~1.MUL\AppData\Local\Temp\SNAGHTML2bfbcad.PNG">
            <a:extLst>
              <a:ext uri="{FF2B5EF4-FFF2-40B4-BE49-F238E27FC236}">
                <a16:creationId xmlns:a16="http://schemas.microsoft.com/office/drawing/2014/main" id="{4A16D26C-92FA-6EE7-F344-9284D60AD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205" y="2986723"/>
            <a:ext cx="1476269" cy="217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8" descr="C:\Users\CASEY~1.MUL\AppData\Local\Temp\SNAGHTML2c1dced.PNG">
            <a:extLst>
              <a:ext uri="{FF2B5EF4-FFF2-40B4-BE49-F238E27FC236}">
                <a16:creationId xmlns:a16="http://schemas.microsoft.com/office/drawing/2014/main" id="{A1EE48CC-BF2C-F632-670A-ACC395527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900" y="1431050"/>
            <a:ext cx="2601191" cy="80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4" descr="Related image">
            <a:extLst>
              <a:ext uri="{FF2B5EF4-FFF2-40B4-BE49-F238E27FC236}">
                <a16:creationId xmlns:a16="http://schemas.microsoft.com/office/drawing/2014/main" id="{C5582D43-3E3F-FDB1-C4D9-00B5E7111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147" y="5855176"/>
            <a:ext cx="2073505" cy="80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CASEY~1.MUL\AppData\Local\Temp\SNAGHTML1ffe7ca.PNG">
            <a:extLst>
              <a:ext uri="{FF2B5EF4-FFF2-40B4-BE49-F238E27FC236}">
                <a16:creationId xmlns:a16="http://schemas.microsoft.com/office/drawing/2014/main" id="{87B58373-DD04-C41F-B635-CA801F98D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1" y="2937512"/>
            <a:ext cx="209550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397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4">
            <a:extLst>
              <a:ext uri="{FF2B5EF4-FFF2-40B4-BE49-F238E27FC236}">
                <a16:creationId xmlns:a16="http://schemas.microsoft.com/office/drawing/2014/main" id="{BB853302-FE79-D709-1FDE-E02736FF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65" y="577523"/>
            <a:ext cx="9446705" cy="579755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iTwin</a:t>
            </a:r>
            <a:r>
              <a:rPr lang="zh-CN" altLang="en-US"/>
              <a:t>技术栈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72375C-E4B2-3814-54D9-EF97A7263F00}"/>
              </a:ext>
            </a:extLst>
          </p:cNvPr>
          <p:cNvSpPr txBox="1"/>
          <p:nvPr/>
        </p:nvSpPr>
        <p:spPr>
          <a:xfrm>
            <a:off x="816187" y="1364192"/>
            <a:ext cx="10462895" cy="462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err="1"/>
              <a:t>iTwin</a:t>
            </a:r>
            <a:r>
              <a:rPr lang="zh-CN" altLang="en-US" dirty="0"/>
              <a:t>代表</a:t>
            </a:r>
            <a:r>
              <a:rPr lang="en-US" altLang="zh-CN" dirty="0"/>
              <a:t>Bentley</a:t>
            </a:r>
            <a:r>
              <a:rPr lang="zh-CN" altLang="en-US" dirty="0"/>
              <a:t>公司新一代的图形平台，提供数字孪生解决方案，</a:t>
            </a:r>
            <a:r>
              <a:rPr lang="en-US" altLang="zh-CN" dirty="0"/>
              <a:t>Bentley</a:t>
            </a:r>
            <a:r>
              <a:rPr lang="zh-CN" altLang="en-US" dirty="0"/>
              <a:t>已经有相关桌面产品基于</a:t>
            </a:r>
            <a:r>
              <a:rPr lang="en-US" altLang="zh-CN" dirty="0" err="1"/>
              <a:t>iTwin</a:t>
            </a:r>
            <a:r>
              <a:rPr lang="zh-CN" altLang="en-US" dirty="0"/>
              <a:t>技术栈重新开发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作为</a:t>
            </a:r>
            <a:r>
              <a:rPr lang="en-US" altLang="zh-CN" dirty="0"/>
              <a:t>Bentley2.0</a:t>
            </a:r>
            <a:r>
              <a:rPr lang="zh-CN" altLang="en-US" dirty="0"/>
              <a:t>战略的核心技术架构，是</a:t>
            </a:r>
            <a:r>
              <a:rPr lang="en-US" altLang="zh-CN" dirty="0"/>
              <a:t>Bentley</a:t>
            </a:r>
            <a:r>
              <a:rPr lang="zh-CN" altLang="en-US" dirty="0"/>
              <a:t>公司老一代工程师的技术结晶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iTwin.js</a:t>
            </a:r>
            <a:r>
              <a:rPr lang="zh-CN" altLang="en-US" dirty="0"/>
              <a:t>：核心模块（</a:t>
            </a:r>
            <a:r>
              <a:rPr lang="en-US" altLang="zh-CN" dirty="0" err="1"/>
              <a:t>iModelCore</a:t>
            </a:r>
            <a:r>
              <a:rPr lang="zh-CN" altLang="en-US" dirty="0"/>
              <a:t>）闭源，与合作伙伴共享代码共同开发（西门子）。显示，数据交换等模块开源，</a:t>
            </a:r>
            <a:r>
              <a:rPr lang="en-US" altLang="zh-CN" dirty="0" err="1"/>
              <a:t>Javascript</a:t>
            </a:r>
            <a:r>
              <a:rPr lang="zh-CN" altLang="en-US" dirty="0"/>
              <a:t>技术栈。支持桌面，移动设备，云端等多端平台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err="1"/>
              <a:t>iTwin</a:t>
            </a:r>
            <a:r>
              <a:rPr lang="zh-CN" altLang="en-US" dirty="0"/>
              <a:t>相关技术栈，是为了解决大型</a:t>
            </a:r>
            <a:r>
              <a:rPr lang="en-US" altLang="zh-CN" dirty="0"/>
              <a:t>CAD</a:t>
            </a:r>
            <a:r>
              <a:rPr lang="zh-CN" altLang="en-US" dirty="0"/>
              <a:t>开发维护困难，而客户对云服务的需求越来越多，数字孪生迫切需要新的图形平台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err="1"/>
              <a:t>iModelHub</a:t>
            </a:r>
            <a:r>
              <a:rPr lang="zh-CN" altLang="en-US" dirty="0"/>
              <a:t>：</a:t>
            </a:r>
            <a:r>
              <a:rPr lang="en-US" altLang="zh-CN" dirty="0"/>
              <a:t>Bentley</a:t>
            </a:r>
            <a:r>
              <a:rPr lang="zh-CN" altLang="en-US" dirty="0"/>
              <a:t>公司提供的</a:t>
            </a:r>
            <a:r>
              <a:rPr lang="en-US" altLang="zh-CN" dirty="0"/>
              <a:t>SaaS</a:t>
            </a:r>
            <a:r>
              <a:rPr lang="zh-CN" altLang="en-US" dirty="0"/>
              <a:t>服务，提供</a:t>
            </a:r>
            <a:r>
              <a:rPr lang="en-US" altLang="zh-CN" dirty="0" err="1"/>
              <a:t>iModel</a:t>
            </a:r>
            <a:r>
              <a:rPr lang="zh-CN" altLang="en-US" dirty="0"/>
              <a:t>数据集成，协同设计，项目管理等云服务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err="1"/>
              <a:t>iTwin</a:t>
            </a:r>
            <a:r>
              <a:rPr lang="en-US" altLang="zh-CN" dirty="0"/>
              <a:t> Platform</a:t>
            </a:r>
            <a:r>
              <a:rPr lang="zh-CN" altLang="en-US" dirty="0"/>
              <a:t>：</a:t>
            </a:r>
            <a:r>
              <a:rPr lang="en-US" altLang="zh-CN" dirty="0"/>
              <a:t>PaaS</a:t>
            </a:r>
            <a:r>
              <a:rPr lang="zh-CN" altLang="en-US" dirty="0"/>
              <a:t>服务平台，为客户提供数字孪生解决方案。核心是</a:t>
            </a:r>
            <a:r>
              <a:rPr lang="en-US" altLang="zh-CN" dirty="0" err="1"/>
              <a:t>iModelCore</a:t>
            </a:r>
            <a:r>
              <a:rPr lang="zh-CN" altLang="en-US" dirty="0"/>
              <a:t>封装后的</a:t>
            </a:r>
            <a:r>
              <a:rPr lang="en-US" altLang="zh-CN" dirty="0" err="1"/>
              <a:t>iModelBank</a:t>
            </a:r>
            <a:r>
              <a:rPr lang="zh-CN" altLang="en-US" dirty="0"/>
              <a:t>服务。提供数据集成服务。协同设计等服务由客户开发。</a:t>
            </a: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64823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748c01a-0dec-4faa-8d72-873cde8cceab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4_1"/>
  <p:tag name="KSO_WM_UNIT_ID" val="diagram20168779_6*l_h_i*1_4_1"/>
  <p:tag name="KSO_WM_UNIT_LAYERLEVEL" val="1_1_1"/>
  <p:tag name="KSO_WM_DIAGRAM_GROUP_CODE" val="l1-1"/>
  <p:tag name="KSO_WM_UNIT_FILL_FORE_SCHEMECOLOR_INDEX_BRIGHTNESS" val="0"/>
  <p:tag name="KSO_WM_UNIT_FILL_FORE_SCHEMECOLOR_INDEX" val="1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4_2"/>
  <p:tag name="KSO_WM_UNIT_ID" val="diagram20168779_6*l_h_i*1_4_2"/>
  <p:tag name="KSO_WM_UNIT_LAYERLEVEL" val="1_1_1"/>
  <p:tag name="KSO_WM_DIAGRAM_GROUP_CODE" val="l1-1"/>
  <p:tag name="KSO_WM_UNIT_LINE_FORE_SCHEMECOLOR_INDEX_BRIGHTNESS" val="0"/>
  <p:tag name="KSO_WM_UNIT_LINE_FORE_SCHEMECOLOR_INDEX" val="14"/>
  <p:tag name="KSO_WM_UNIT_LINE_FILL_TYPE" val="2"/>
  <p:tag name="KSO_WM_UNIT_USESOURCEFORMAT_APPLY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1_1"/>
  <p:tag name="KSO_WM_UNIT_ID" val="diagram20168779_6*l_h_i*1_1_1"/>
  <p:tag name="KSO_WM_UNIT_LAYERLEVEL" val="1_1_1"/>
  <p:tag name="KSO_WM_DIAGRAM_GROUP_CODE" val="l1-1"/>
  <p:tag name="KSO_WM_UNIT_FILL_FORE_SCHEMECOLOR_INDEX_BRIGHTNESS" val="0"/>
  <p:tag name="KSO_WM_UNIT_FILL_FORE_SCHEMECOLOR_INDEX" val="1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1_2"/>
  <p:tag name="KSO_WM_UNIT_ID" val="diagram20168779_6*l_h_i*1_1_2"/>
  <p:tag name="KSO_WM_UNIT_LAYERLEVEL" val="1_1_1"/>
  <p:tag name="KSO_WM_DIAGRAM_GROUP_CODE" val="l1-1"/>
  <p:tag name="KSO_WM_UNIT_LINE_FORE_SCHEMECOLOR_INDEX_BRIGHTNESS" val="0"/>
  <p:tag name="KSO_WM_UNIT_LINE_FORE_SCHEMECOLOR_INDEX" val="14"/>
  <p:tag name="KSO_WM_UNIT_LINE_FILL_TYPE" val="2"/>
  <p:tag name="KSO_WM_UNIT_USESOURCEFORMAT_APPLY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3_1"/>
  <p:tag name="KSO_WM_UNIT_ID" val="diagram20168779_6*l_h_i*1_3_1"/>
  <p:tag name="KSO_WM_UNIT_LAYERLEVEL" val="1_1_1"/>
  <p:tag name="KSO_WM_DIAGRAM_GROUP_CODE" val="l1-1"/>
  <p:tag name="KSO_WM_UNIT_FILL_FORE_SCHEMECOLOR_INDEX_BRIGHTNESS" val="0"/>
  <p:tag name="KSO_WM_UNIT_FILL_FORE_SCHEMECOLOR_INDEX" val="1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3_2"/>
  <p:tag name="KSO_WM_UNIT_ID" val="diagram20168779_6*l_h_i*1_3_2"/>
  <p:tag name="KSO_WM_UNIT_LAYERLEVEL" val="1_1_1"/>
  <p:tag name="KSO_WM_DIAGRAM_GROUP_CODE" val="l1-1"/>
  <p:tag name="KSO_WM_UNIT_LINE_FORE_SCHEMECOLOR_INDEX_BRIGHTNESS" val="0"/>
  <p:tag name="KSO_WM_UNIT_LINE_FORE_SCHEMECOLOR_INDEX" val="14"/>
  <p:tag name="KSO_WM_UNIT_LINE_FILL_TYPE" val="2"/>
  <p:tag name="KSO_WM_UNIT_USESOURCEFORMAT_APPLY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a"/>
  <p:tag name="KSO_WM_UNIT_INDEX" val="1_2_1"/>
  <p:tag name="KSO_WM_UNIT_LAYERLEVEL" val="1_1_1"/>
  <p:tag name="KSO_WM_UNIT_VALUE" val="10"/>
  <p:tag name="KSO_WM_UNIT_HIGHLIGHT" val="0"/>
  <p:tag name="KSO_WM_UNIT_COMPATIBLE" val="0"/>
  <p:tag name="KSO_WM_UNIT_CLEAR" val="0"/>
  <p:tag name="KSO_WM_UNIT_PRESET_TEXT_INDEX" val="3"/>
  <p:tag name="KSO_WM_UNIT_PRESET_TEXT_LEN" val="5"/>
  <p:tag name="KSO_WM_DIAGRAM_GROUP_CODE" val="l1-1"/>
  <p:tag name="KSO_WM_UNIT_ID" val="diagram20168779_6*l_h_a*1_2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f"/>
  <p:tag name="KSO_WM_UNIT_INDEX" val="1_2_1"/>
  <p:tag name="KSO_WM_UNIT_LAYERLEVEL" val="1_1_1"/>
  <p:tag name="KSO_WM_UNIT_VALUE" val="20"/>
  <p:tag name="KSO_WM_UNIT_HIGHLIGHT" val="0"/>
  <p:tag name="KSO_WM_UNIT_COMPATIBLE" val="0"/>
  <p:tag name="KSO_WM_UNIT_CLEAR" val="0"/>
  <p:tag name="KSO_WM_UNIT_PRESET_TEXT_INDEX" val="4"/>
  <p:tag name="KSO_WM_UNIT_PRESET_TEXT_LEN" val="36"/>
  <p:tag name="KSO_WM_DIAGRAM_GROUP_CODE" val="l1-1"/>
  <p:tag name="KSO_WM_UNIT_ID" val="diagram20168779_6*l_h_f*1_2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a"/>
  <p:tag name="KSO_WM_UNIT_INDEX" val="1_1_1"/>
  <p:tag name="KSO_WM_UNIT_LAYERLEVEL" val="1_1_1"/>
  <p:tag name="KSO_WM_UNIT_VALUE" val="10"/>
  <p:tag name="KSO_WM_UNIT_HIGHLIGHT" val="0"/>
  <p:tag name="KSO_WM_UNIT_COMPATIBLE" val="0"/>
  <p:tag name="KSO_WM_UNIT_CLEAR" val="0"/>
  <p:tag name="KSO_WM_UNIT_PRESET_TEXT_INDEX" val="3"/>
  <p:tag name="KSO_WM_UNIT_PRESET_TEXT_LEN" val="5"/>
  <p:tag name="KSO_WM_DIAGRAM_GROUP_CODE" val="l1-1"/>
  <p:tag name="KSO_WM_UNIT_ID" val="diagram20168779_6*l_h_a*1_1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f"/>
  <p:tag name="KSO_WM_UNIT_INDEX" val="1_1_1"/>
  <p:tag name="KSO_WM_UNIT_LAYERLEVEL" val="1_1_1"/>
  <p:tag name="KSO_WM_UNIT_VALUE" val="20"/>
  <p:tag name="KSO_WM_UNIT_HIGHLIGHT" val="0"/>
  <p:tag name="KSO_WM_UNIT_COMPATIBLE" val="0"/>
  <p:tag name="KSO_WM_UNIT_CLEAR" val="0"/>
  <p:tag name="KSO_WM_UNIT_PRESET_TEXT_INDEX" val="4"/>
  <p:tag name="KSO_WM_UNIT_PRESET_TEXT_LEN" val="36"/>
  <p:tag name="KSO_WM_DIAGRAM_GROUP_CODE" val="l1-1"/>
  <p:tag name="KSO_WM_UNIT_ID" val="diagram20168779_6*l_h_f*1_1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5_3"/>
  <p:tag name="KSO_WM_UNIT_ID" val="diagram20168779_6*l_h_i*1_5_3"/>
  <p:tag name="KSO_WM_UNIT_LAYERLEVEL" val="1_1_1"/>
  <p:tag name="KSO_WM_DIAGRAM_GROUP_CODE" val="l1-1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a"/>
  <p:tag name="KSO_WM_UNIT_INDEX" val="1_4_1"/>
  <p:tag name="KSO_WM_UNIT_LAYERLEVEL" val="1_1_1"/>
  <p:tag name="KSO_WM_UNIT_VALUE" val="10"/>
  <p:tag name="KSO_WM_UNIT_HIGHLIGHT" val="0"/>
  <p:tag name="KSO_WM_UNIT_COMPATIBLE" val="0"/>
  <p:tag name="KSO_WM_UNIT_CLEAR" val="0"/>
  <p:tag name="KSO_WM_UNIT_PRESET_TEXT_INDEX" val="3"/>
  <p:tag name="KSO_WM_UNIT_PRESET_TEXT_LEN" val="5"/>
  <p:tag name="KSO_WM_DIAGRAM_GROUP_CODE" val="l1-1"/>
  <p:tag name="KSO_WM_UNIT_ID" val="diagram20168779_6*l_h_a*1_4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f"/>
  <p:tag name="KSO_WM_UNIT_INDEX" val="1_4_1"/>
  <p:tag name="KSO_WM_UNIT_LAYERLEVEL" val="1_1_1"/>
  <p:tag name="KSO_WM_UNIT_VALUE" val="20"/>
  <p:tag name="KSO_WM_UNIT_HIGHLIGHT" val="0"/>
  <p:tag name="KSO_WM_UNIT_COMPATIBLE" val="0"/>
  <p:tag name="KSO_WM_UNIT_CLEAR" val="0"/>
  <p:tag name="KSO_WM_UNIT_PRESET_TEXT_INDEX" val="4"/>
  <p:tag name="KSO_WM_UNIT_PRESET_TEXT_LEN" val="36"/>
  <p:tag name="KSO_WM_DIAGRAM_GROUP_CODE" val="l1-1"/>
  <p:tag name="KSO_WM_UNIT_ID" val="diagram20168779_6*l_h_f*1_4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a"/>
  <p:tag name="KSO_WM_UNIT_INDEX" val="1_3_1"/>
  <p:tag name="KSO_WM_UNIT_LAYERLEVEL" val="1_1_1"/>
  <p:tag name="KSO_WM_UNIT_VALUE" val="10"/>
  <p:tag name="KSO_WM_UNIT_HIGHLIGHT" val="0"/>
  <p:tag name="KSO_WM_UNIT_COMPATIBLE" val="0"/>
  <p:tag name="KSO_WM_UNIT_CLEAR" val="0"/>
  <p:tag name="KSO_WM_UNIT_PRESET_TEXT_INDEX" val="3"/>
  <p:tag name="KSO_WM_UNIT_PRESET_TEXT_LEN" val="5"/>
  <p:tag name="KSO_WM_DIAGRAM_GROUP_CODE" val="l1-1"/>
  <p:tag name="KSO_WM_UNIT_ID" val="diagram20168779_6*l_h_a*1_3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f"/>
  <p:tag name="KSO_WM_UNIT_INDEX" val="1_3_1"/>
  <p:tag name="KSO_WM_UNIT_LAYERLEVEL" val="1_1_1"/>
  <p:tag name="KSO_WM_UNIT_VALUE" val="20"/>
  <p:tag name="KSO_WM_UNIT_HIGHLIGHT" val="0"/>
  <p:tag name="KSO_WM_UNIT_COMPATIBLE" val="0"/>
  <p:tag name="KSO_WM_UNIT_CLEAR" val="0"/>
  <p:tag name="KSO_WM_UNIT_PRESET_TEXT_INDEX" val="4"/>
  <p:tag name="KSO_WM_UNIT_PRESET_TEXT_LEN" val="36"/>
  <p:tag name="KSO_WM_DIAGRAM_GROUP_CODE" val="l1-1"/>
  <p:tag name="KSO_WM_UNIT_ID" val="diagram20168779_6*l_h_f*1_3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6_1"/>
  <p:tag name="KSO_WM_UNIT_ID" val="diagram20168779_6*l_h_i*1_6_1"/>
  <p:tag name="KSO_WM_UNIT_LAYERLEVEL" val="1_1_1"/>
  <p:tag name="KSO_WM_DIAGRAM_GROUP_CODE" val="l1-1"/>
  <p:tag name="KSO_WM_UNIT_FILL_FORE_SCHEMECOLOR_INDEX_BRIGHTNESS" val="0"/>
  <p:tag name="KSO_WM_UNIT_FILL_FORE_SCHEMECOLOR_INDEX" val="1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6_2"/>
  <p:tag name="KSO_WM_UNIT_ID" val="diagram20168779_6*l_h_i*1_6_2"/>
  <p:tag name="KSO_WM_UNIT_LAYERLEVEL" val="1_1_1"/>
  <p:tag name="KSO_WM_DIAGRAM_GROUP_CODE" val="l1-1"/>
  <p:tag name="KSO_WM_UNIT_LINE_FORE_SCHEMECOLOR_INDEX_BRIGHTNESS" val="0"/>
  <p:tag name="KSO_WM_UNIT_LINE_FORE_SCHEMECOLOR_INDEX" val="14"/>
  <p:tag name="KSO_WM_UNIT_LINE_FILL_TYPE" val="2"/>
  <p:tag name="KSO_WM_UNIT_USESOURCEFORMAT_APPLY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5_1"/>
  <p:tag name="KSO_WM_UNIT_ID" val="diagram20168779_6*l_h_i*1_5_1"/>
  <p:tag name="KSO_WM_UNIT_LAYERLEVEL" val="1_1_1"/>
  <p:tag name="KSO_WM_DIAGRAM_GROUP_CODE" val="l1-1"/>
  <p:tag name="KSO_WM_UNIT_FILL_FORE_SCHEMECOLOR_INDEX_BRIGHTNESS" val="0"/>
  <p:tag name="KSO_WM_UNIT_FILL_FORE_SCHEMECOLOR_INDEX" val="1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5_2"/>
  <p:tag name="KSO_WM_UNIT_ID" val="diagram20168779_6*l_h_i*1_5_2"/>
  <p:tag name="KSO_WM_UNIT_LAYERLEVEL" val="1_1_1"/>
  <p:tag name="KSO_WM_DIAGRAM_GROUP_CODE" val="l1-1"/>
  <p:tag name="KSO_WM_UNIT_LINE_FORE_SCHEMECOLOR_INDEX_BRIGHTNESS" val="0"/>
  <p:tag name="KSO_WM_UNIT_LINE_FORE_SCHEMECOLOR_INDEX" val="14"/>
  <p:tag name="KSO_WM_UNIT_LINE_FILL_TYPE" val="2"/>
  <p:tag name="KSO_WM_UNIT_USESOURCEFORMAT_APPLY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a"/>
  <p:tag name="KSO_WM_UNIT_INDEX" val="1_6_1"/>
  <p:tag name="KSO_WM_UNIT_LAYERLEVEL" val="1_1_1"/>
  <p:tag name="KSO_WM_UNIT_VALUE" val="10"/>
  <p:tag name="KSO_WM_UNIT_HIGHLIGHT" val="0"/>
  <p:tag name="KSO_WM_UNIT_COMPATIBLE" val="0"/>
  <p:tag name="KSO_WM_UNIT_CLEAR" val="0"/>
  <p:tag name="KSO_WM_UNIT_PRESET_TEXT_INDEX" val="3"/>
  <p:tag name="KSO_WM_UNIT_PRESET_TEXT_LEN" val="5"/>
  <p:tag name="KSO_WM_DIAGRAM_GROUP_CODE" val="l1-1"/>
  <p:tag name="KSO_WM_UNIT_ID" val="diagram20168779_6*l_h_a*1_6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f"/>
  <p:tag name="KSO_WM_UNIT_INDEX" val="1_6_1"/>
  <p:tag name="KSO_WM_UNIT_LAYERLEVEL" val="1_1_1"/>
  <p:tag name="KSO_WM_UNIT_VALUE" val="20"/>
  <p:tag name="KSO_WM_UNIT_HIGHLIGHT" val="0"/>
  <p:tag name="KSO_WM_UNIT_COMPATIBLE" val="0"/>
  <p:tag name="KSO_WM_UNIT_CLEAR" val="0"/>
  <p:tag name="KSO_WM_UNIT_PRESET_TEXT_INDEX" val="4"/>
  <p:tag name="KSO_WM_UNIT_PRESET_TEXT_LEN" val="36"/>
  <p:tag name="KSO_WM_DIAGRAM_GROUP_CODE" val="l1-1"/>
  <p:tag name="KSO_WM_UNIT_ID" val="diagram20168779_6*l_h_f*1_6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6_3"/>
  <p:tag name="KSO_WM_UNIT_ID" val="diagram20168779_6*l_h_i*1_6_3"/>
  <p:tag name="KSO_WM_UNIT_LAYERLEVEL" val="1_1_1"/>
  <p:tag name="KSO_WM_DIAGRAM_GROUP_CODE" val="l1-1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a"/>
  <p:tag name="KSO_WM_UNIT_INDEX" val="1_5_1"/>
  <p:tag name="KSO_WM_UNIT_LAYERLEVEL" val="1_1_1"/>
  <p:tag name="KSO_WM_UNIT_VALUE" val="10"/>
  <p:tag name="KSO_WM_UNIT_HIGHLIGHT" val="0"/>
  <p:tag name="KSO_WM_UNIT_COMPATIBLE" val="0"/>
  <p:tag name="KSO_WM_UNIT_CLEAR" val="0"/>
  <p:tag name="KSO_WM_UNIT_PRESET_TEXT_INDEX" val="3"/>
  <p:tag name="KSO_WM_UNIT_PRESET_TEXT_LEN" val="5"/>
  <p:tag name="KSO_WM_DIAGRAM_GROUP_CODE" val="l1-1"/>
  <p:tag name="KSO_WM_UNIT_ID" val="diagram20168779_6*l_h_a*1_5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f"/>
  <p:tag name="KSO_WM_UNIT_INDEX" val="1_5_1"/>
  <p:tag name="KSO_WM_UNIT_LAYERLEVEL" val="1_1_1"/>
  <p:tag name="KSO_WM_UNIT_VALUE" val="20"/>
  <p:tag name="KSO_WM_UNIT_HIGHLIGHT" val="0"/>
  <p:tag name="KSO_WM_UNIT_COMPATIBLE" val="0"/>
  <p:tag name="KSO_WM_UNIT_CLEAR" val="0"/>
  <p:tag name="KSO_WM_UNIT_PRESET_TEXT_INDEX" val="4"/>
  <p:tag name="KSO_WM_UNIT_PRESET_TEXT_LEN" val="36"/>
  <p:tag name="KSO_WM_DIAGRAM_GROUP_CODE" val="l1-1"/>
  <p:tag name="KSO_WM_UNIT_ID" val="diagram20168779_6*l_h_f*1_5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5_3"/>
  <p:tag name="KSO_WM_UNIT_ID" val="diagram20168779_6*l_h_i*1_5_3"/>
  <p:tag name="KSO_WM_UNIT_LAYERLEVEL" val="1_1_1"/>
  <p:tag name="KSO_WM_DIAGRAM_GROUP_CODE" val="l1-1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6_3"/>
  <p:tag name="KSO_WM_UNIT_ID" val="diagram20168779_6*l_h_i*1_6_3"/>
  <p:tag name="KSO_WM_UNIT_LAYERLEVEL" val="1_1_1"/>
  <p:tag name="KSO_WM_DIAGRAM_GROUP_CODE" val="l1-1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2_3"/>
  <p:tag name="KSO_WM_UNIT_ID" val="diagram20168779_6*l_h_i*1_2_3"/>
  <p:tag name="KSO_WM_UNIT_LAYERLEVEL" val="1_1_1"/>
  <p:tag name="KSO_WM_DIAGRAM_GROUP_CODE" val="l1-1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1_3"/>
  <p:tag name="KSO_WM_UNIT_ID" val="diagram20168779_6*l_h_i*1_1_3"/>
  <p:tag name="KSO_WM_UNIT_LAYERLEVEL" val="1_1_1"/>
  <p:tag name="KSO_WM_DIAGRAM_GROUP_CODE" val="l1-1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4_3"/>
  <p:tag name="KSO_WM_UNIT_ID" val="diagram20168779_6*l_h_i*1_4_3"/>
  <p:tag name="KSO_WM_UNIT_LAYERLEVEL" val="1_1_1"/>
  <p:tag name="KSO_WM_DIAGRAM_GROUP_CODE" val="l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3_3"/>
  <p:tag name="KSO_WM_UNIT_ID" val="diagram20168779_6*l_h_i*1_3_3"/>
  <p:tag name="KSO_WM_UNIT_LAYERLEVEL" val="1_1_1"/>
  <p:tag name="KSO_WM_DIAGRAM_GROUP_CODE" val="l1-1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2_1"/>
  <p:tag name="KSO_WM_UNIT_ID" val="diagram20168779_6*l_h_i*1_2_1"/>
  <p:tag name="KSO_WM_UNIT_LAYERLEVEL" val="1_1_1"/>
  <p:tag name="KSO_WM_DIAGRAM_GROUP_CODE" val="l1-1"/>
  <p:tag name="KSO_WM_UNIT_FILL_FORE_SCHEMECOLOR_INDEX_BRIGHTNESS" val="0"/>
  <p:tag name="KSO_WM_UNIT_FILL_FORE_SCHEMECOLOR_INDEX" val="1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2_2"/>
  <p:tag name="KSO_WM_UNIT_ID" val="diagram20168779_6*l_h_i*1_2_2"/>
  <p:tag name="KSO_WM_UNIT_LAYERLEVEL" val="1_1_1"/>
  <p:tag name="KSO_WM_DIAGRAM_GROUP_CODE" val="l1-1"/>
  <p:tag name="KSO_WM_UNIT_LINE_FORE_SCHEMECOLOR_INDEX_BRIGHTNESS" val="0"/>
  <p:tag name="KSO_WM_UNIT_LINE_FORE_SCHEMECOLOR_INDEX" val="14"/>
  <p:tag name="KSO_WM_UNIT_LINE_FILL_TYPE" val="2"/>
  <p:tag name="KSO_WM_UNIT_USESOURCEFORMAT_APPLY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2_3"/>
  <p:tag name="KSO_WM_UNIT_ID" val="diagram20168779_6*l_h_i*1_2_3"/>
  <p:tag name="KSO_WM_UNIT_LAYERLEVEL" val="1_1_1"/>
  <p:tag name="KSO_WM_DIAGRAM_GROUP_CODE" val="l1-1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4_1"/>
  <p:tag name="KSO_WM_UNIT_ID" val="diagram20168779_6*l_h_i*1_4_1"/>
  <p:tag name="KSO_WM_UNIT_LAYERLEVEL" val="1_1_1"/>
  <p:tag name="KSO_WM_DIAGRAM_GROUP_CODE" val="l1-1"/>
  <p:tag name="KSO_WM_UNIT_FILL_FORE_SCHEMECOLOR_INDEX_BRIGHTNESS" val="0"/>
  <p:tag name="KSO_WM_UNIT_FILL_FORE_SCHEMECOLOR_INDEX" val="1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4_2"/>
  <p:tag name="KSO_WM_UNIT_ID" val="diagram20168779_6*l_h_i*1_4_2"/>
  <p:tag name="KSO_WM_UNIT_LAYERLEVEL" val="1_1_1"/>
  <p:tag name="KSO_WM_DIAGRAM_GROUP_CODE" val="l1-1"/>
  <p:tag name="KSO_WM_UNIT_LINE_FORE_SCHEMECOLOR_INDEX_BRIGHTNESS" val="0"/>
  <p:tag name="KSO_WM_UNIT_LINE_FORE_SCHEMECOLOR_INDEX" val="14"/>
  <p:tag name="KSO_WM_UNIT_LINE_FILL_TYPE" val="2"/>
  <p:tag name="KSO_WM_UNIT_USESOURCEFORMAT_APPLY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1_1"/>
  <p:tag name="KSO_WM_UNIT_ID" val="diagram20168779_6*l_h_i*1_1_1"/>
  <p:tag name="KSO_WM_UNIT_LAYERLEVEL" val="1_1_1"/>
  <p:tag name="KSO_WM_DIAGRAM_GROUP_CODE" val="l1-1"/>
  <p:tag name="KSO_WM_UNIT_FILL_FORE_SCHEMECOLOR_INDEX_BRIGHTNESS" val="0"/>
  <p:tag name="KSO_WM_UNIT_FILL_FORE_SCHEMECOLOR_INDEX" val="1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1_2"/>
  <p:tag name="KSO_WM_UNIT_ID" val="diagram20168779_6*l_h_i*1_1_2"/>
  <p:tag name="KSO_WM_UNIT_LAYERLEVEL" val="1_1_1"/>
  <p:tag name="KSO_WM_DIAGRAM_GROUP_CODE" val="l1-1"/>
  <p:tag name="KSO_WM_UNIT_LINE_FORE_SCHEMECOLOR_INDEX_BRIGHTNESS" val="0"/>
  <p:tag name="KSO_WM_UNIT_LINE_FORE_SCHEMECOLOR_INDEX" val="14"/>
  <p:tag name="KSO_WM_UNIT_LINE_FILL_TYPE" val="2"/>
  <p:tag name="KSO_WM_UNIT_USESOURCEFORMAT_APPLY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3_1"/>
  <p:tag name="KSO_WM_UNIT_ID" val="diagram20168779_6*l_h_i*1_3_1"/>
  <p:tag name="KSO_WM_UNIT_LAYERLEVEL" val="1_1_1"/>
  <p:tag name="KSO_WM_DIAGRAM_GROUP_CODE" val="l1-1"/>
  <p:tag name="KSO_WM_UNIT_FILL_FORE_SCHEMECOLOR_INDEX_BRIGHTNESS" val="0"/>
  <p:tag name="KSO_WM_UNIT_FILL_FORE_SCHEMECOLOR_INDEX" val="1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3_2"/>
  <p:tag name="KSO_WM_UNIT_ID" val="diagram20168779_6*l_h_i*1_3_2"/>
  <p:tag name="KSO_WM_UNIT_LAYERLEVEL" val="1_1_1"/>
  <p:tag name="KSO_WM_DIAGRAM_GROUP_CODE" val="l1-1"/>
  <p:tag name="KSO_WM_UNIT_LINE_FORE_SCHEMECOLOR_INDEX_BRIGHTNESS" val="0"/>
  <p:tag name="KSO_WM_UNIT_LINE_FORE_SCHEMECOLOR_INDEX" val="14"/>
  <p:tag name="KSO_WM_UNIT_LINE_FILL_TYPE" val="2"/>
  <p:tag name="KSO_WM_UNIT_USESOURCEFORMAT_APPLY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a"/>
  <p:tag name="KSO_WM_UNIT_INDEX" val="1_2_1"/>
  <p:tag name="KSO_WM_UNIT_LAYERLEVEL" val="1_1_1"/>
  <p:tag name="KSO_WM_UNIT_VALUE" val="10"/>
  <p:tag name="KSO_WM_UNIT_HIGHLIGHT" val="0"/>
  <p:tag name="KSO_WM_UNIT_COMPATIBLE" val="0"/>
  <p:tag name="KSO_WM_UNIT_CLEAR" val="0"/>
  <p:tag name="KSO_WM_UNIT_PRESET_TEXT_INDEX" val="3"/>
  <p:tag name="KSO_WM_UNIT_PRESET_TEXT_LEN" val="5"/>
  <p:tag name="KSO_WM_DIAGRAM_GROUP_CODE" val="l1-1"/>
  <p:tag name="KSO_WM_UNIT_ID" val="diagram20168779_6*l_h_a*1_2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a"/>
  <p:tag name="KSO_WM_UNIT_INDEX" val="1_1_1"/>
  <p:tag name="KSO_WM_UNIT_LAYERLEVEL" val="1_1_1"/>
  <p:tag name="KSO_WM_UNIT_VALUE" val="10"/>
  <p:tag name="KSO_WM_UNIT_HIGHLIGHT" val="0"/>
  <p:tag name="KSO_WM_UNIT_COMPATIBLE" val="0"/>
  <p:tag name="KSO_WM_UNIT_CLEAR" val="0"/>
  <p:tag name="KSO_WM_UNIT_PRESET_TEXT_INDEX" val="3"/>
  <p:tag name="KSO_WM_UNIT_PRESET_TEXT_LEN" val="5"/>
  <p:tag name="KSO_WM_DIAGRAM_GROUP_CODE" val="l1-1"/>
  <p:tag name="KSO_WM_UNIT_ID" val="diagram20168779_6*l_h_a*1_1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a"/>
  <p:tag name="KSO_WM_UNIT_INDEX" val="1_4_1"/>
  <p:tag name="KSO_WM_UNIT_LAYERLEVEL" val="1_1_1"/>
  <p:tag name="KSO_WM_UNIT_VALUE" val="10"/>
  <p:tag name="KSO_WM_UNIT_HIGHLIGHT" val="0"/>
  <p:tag name="KSO_WM_UNIT_COMPATIBLE" val="0"/>
  <p:tag name="KSO_WM_UNIT_CLEAR" val="0"/>
  <p:tag name="KSO_WM_UNIT_PRESET_TEXT_INDEX" val="3"/>
  <p:tag name="KSO_WM_UNIT_PRESET_TEXT_LEN" val="5"/>
  <p:tag name="KSO_WM_DIAGRAM_GROUP_CODE" val="l1-1"/>
  <p:tag name="KSO_WM_UNIT_ID" val="diagram20168779_6*l_h_a*1_4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a"/>
  <p:tag name="KSO_WM_UNIT_INDEX" val="1_3_1"/>
  <p:tag name="KSO_WM_UNIT_LAYERLEVEL" val="1_1_1"/>
  <p:tag name="KSO_WM_UNIT_VALUE" val="10"/>
  <p:tag name="KSO_WM_UNIT_HIGHLIGHT" val="0"/>
  <p:tag name="KSO_WM_UNIT_COMPATIBLE" val="0"/>
  <p:tag name="KSO_WM_UNIT_CLEAR" val="0"/>
  <p:tag name="KSO_WM_UNIT_PRESET_TEXT_INDEX" val="3"/>
  <p:tag name="KSO_WM_UNIT_PRESET_TEXT_LEN" val="5"/>
  <p:tag name="KSO_WM_DIAGRAM_GROUP_CODE" val="l1-1"/>
  <p:tag name="KSO_WM_UNIT_ID" val="diagram20168779_6*l_h_a*1_3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1_3"/>
  <p:tag name="KSO_WM_UNIT_ID" val="diagram20168779_6*l_h_i*1_1_3"/>
  <p:tag name="KSO_WM_UNIT_LAYERLEVEL" val="1_1_1"/>
  <p:tag name="KSO_WM_DIAGRAM_GROUP_CODE" val="l1-1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6_1"/>
  <p:tag name="KSO_WM_UNIT_ID" val="diagram20168779_6*l_h_i*1_6_1"/>
  <p:tag name="KSO_WM_UNIT_LAYERLEVEL" val="1_1_1"/>
  <p:tag name="KSO_WM_DIAGRAM_GROUP_CODE" val="l1-1"/>
  <p:tag name="KSO_WM_UNIT_FILL_FORE_SCHEMECOLOR_INDEX_BRIGHTNESS" val="0"/>
  <p:tag name="KSO_WM_UNIT_FILL_FORE_SCHEMECOLOR_INDEX" val="1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6_2"/>
  <p:tag name="KSO_WM_UNIT_ID" val="diagram20168779_6*l_h_i*1_6_2"/>
  <p:tag name="KSO_WM_UNIT_LAYERLEVEL" val="1_1_1"/>
  <p:tag name="KSO_WM_DIAGRAM_GROUP_CODE" val="l1-1"/>
  <p:tag name="KSO_WM_UNIT_LINE_FORE_SCHEMECOLOR_INDEX_BRIGHTNESS" val="0"/>
  <p:tag name="KSO_WM_UNIT_LINE_FORE_SCHEMECOLOR_INDEX" val="14"/>
  <p:tag name="KSO_WM_UNIT_LINE_FILL_TYPE" val="2"/>
  <p:tag name="KSO_WM_UNIT_USESOURCEFORMAT_APPLY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5_1"/>
  <p:tag name="KSO_WM_UNIT_ID" val="diagram20168779_6*l_h_i*1_5_1"/>
  <p:tag name="KSO_WM_UNIT_LAYERLEVEL" val="1_1_1"/>
  <p:tag name="KSO_WM_DIAGRAM_GROUP_CODE" val="l1-1"/>
  <p:tag name="KSO_WM_UNIT_FILL_FORE_SCHEMECOLOR_INDEX_BRIGHTNESS" val="0"/>
  <p:tag name="KSO_WM_UNIT_FILL_FORE_SCHEMECOLOR_INDEX" val="1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5_2"/>
  <p:tag name="KSO_WM_UNIT_ID" val="diagram20168779_6*l_h_i*1_5_2"/>
  <p:tag name="KSO_WM_UNIT_LAYERLEVEL" val="1_1_1"/>
  <p:tag name="KSO_WM_DIAGRAM_GROUP_CODE" val="l1-1"/>
  <p:tag name="KSO_WM_UNIT_LINE_FORE_SCHEMECOLOR_INDEX_BRIGHTNESS" val="0"/>
  <p:tag name="KSO_WM_UNIT_LINE_FORE_SCHEMECOLOR_INDEX" val="14"/>
  <p:tag name="KSO_WM_UNIT_LINE_FILL_TYPE" val="2"/>
  <p:tag name="KSO_WM_UNIT_USESOURCEFORMAT_APPLY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a"/>
  <p:tag name="KSO_WM_UNIT_INDEX" val="1_6_1"/>
  <p:tag name="KSO_WM_UNIT_LAYERLEVEL" val="1_1_1"/>
  <p:tag name="KSO_WM_UNIT_VALUE" val="10"/>
  <p:tag name="KSO_WM_UNIT_HIGHLIGHT" val="0"/>
  <p:tag name="KSO_WM_UNIT_COMPATIBLE" val="0"/>
  <p:tag name="KSO_WM_UNIT_CLEAR" val="0"/>
  <p:tag name="KSO_WM_UNIT_PRESET_TEXT_INDEX" val="3"/>
  <p:tag name="KSO_WM_UNIT_PRESET_TEXT_LEN" val="5"/>
  <p:tag name="KSO_WM_DIAGRAM_GROUP_CODE" val="l1-1"/>
  <p:tag name="KSO_WM_UNIT_ID" val="diagram20168779_6*l_h_a*1_6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a"/>
  <p:tag name="KSO_WM_UNIT_INDEX" val="1_5_1"/>
  <p:tag name="KSO_WM_UNIT_LAYERLEVEL" val="1_1_1"/>
  <p:tag name="KSO_WM_UNIT_VALUE" val="10"/>
  <p:tag name="KSO_WM_UNIT_HIGHLIGHT" val="0"/>
  <p:tag name="KSO_WM_UNIT_COMPATIBLE" val="0"/>
  <p:tag name="KSO_WM_UNIT_CLEAR" val="0"/>
  <p:tag name="KSO_WM_UNIT_PRESET_TEXT_INDEX" val="3"/>
  <p:tag name="KSO_WM_UNIT_PRESET_TEXT_LEN" val="5"/>
  <p:tag name="KSO_WM_DIAGRAM_GROUP_CODE" val="l1-1"/>
  <p:tag name="KSO_WM_UNIT_ID" val="diagram20168779_6*l_h_a*1_5_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4_3"/>
  <p:tag name="KSO_WM_UNIT_ID" val="diagram20168779_6*l_h_i*1_4_3"/>
  <p:tag name="KSO_WM_UNIT_LAYERLEVEL" val="1_1_1"/>
  <p:tag name="KSO_WM_DIAGRAM_GROUP_CODE" val="l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3_3"/>
  <p:tag name="KSO_WM_UNIT_ID" val="diagram20168779_6*l_h_i*1_3_3"/>
  <p:tag name="KSO_WM_UNIT_LAYERLEVEL" val="1_1_1"/>
  <p:tag name="KSO_WM_DIAGRAM_GROUP_CODE" val="l1-1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2_1"/>
  <p:tag name="KSO_WM_UNIT_ID" val="diagram20168779_6*l_h_i*1_2_1"/>
  <p:tag name="KSO_WM_UNIT_LAYERLEVEL" val="1_1_1"/>
  <p:tag name="KSO_WM_DIAGRAM_GROUP_CODE" val="l1-1"/>
  <p:tag name="KSO_WM_UNIT_FILL_FORE_SCHEMECOLOR_INDEX_BRIGHTNESS" val="0"/>
  <p:tag name="KSO_WM_UNIT_FILL_FORE_SCHEMECOLOR_INDEX" val="16"/>
  <p:tag name="KSO_WM_UNIT_FILL_TYPE" val="1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8779"/>
  <p:tag name="KSO_WM_UNIT_TYPE" val="l_h_i"/>
  <p:tag name="KSO_WM_UNIT_INDEX" val="1_2_2"/>
  <p:tag name="KSO_WM_UNIT_ID" val="diagram20168779_6*l_h_i*1_2_2"/>
  <p:tag name="KSO_WM_UNIT_LAYERLEVEL" val="1_1_1"/>
  <p:tag name="KSO_WM_DIAGRAM_GROUP_CODE" val="l1-1"/>
  <p:tag name="KSO_WM_UNIT_LINE_FORE_SCHEMECOLOR_INDEX_BRIGHTNESS" val="0"/>
  <p:tag name="KSO_WM_UNIT_LINE_FORE_SCHEMECOLOR_INDEX" val="14"/>
  <p:tag name="KSO_WM_UNIT_LINE_FILL_TYPE" val="2"/>
  <p:tag name="KSO_WM_UNIT_USESOURCEFORMAT_APPLY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2278</Words>
  <Application>Microsoft Office PowerPoint</Application>
  <PresentationFormat>宽屏</PresentationFormat>
  <Paragraphs>482</Paragraphs>
  <Slides>37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5" baseType="lpstr">
      <vt:lpstr>Arial</vt:lpstr>
      <vt:lpstr>Calibri</vt:lpstr>
      <vt:lpstr>Consolas</vt:lpstr>
      <vt:lpstr>Segoe UI</vt:lpstr>
      <vt:lpstr>微软雅黑</vt:lpstr>
      <vt:lpstr>等线</vt:lpstr>
      <vt:lpstr>等线 Light</vt:lpstr>
      <vt:lpstr>Office 主题​​</vt:lpstr>
      <vt:lpstr>PowerPoint 演示文稿</vt:lpstr>
      <vt:lpstr>PowerPoint 演示文稿</vt:lpstr>
      <vt:lpstr>PowerPoint 演示文稿</vt:lpstr>
      <vt:lpstr>名词解释</vt:lpstr>
      <vt:lpstr>技术传承 – MicroStation历史</vt:lpstr>
      <vt:lpstr>iTwin演进</vt:lpstr>
      <vt:lpstr>为什么开发iTwin?</vt:lpstr>
      <vt:lpstr>iTwin：拥抱开源</vt:lpstr>
      <vt:lpstr>iTwin技术栈</vt:lpstr>
      <vt:lpstr>技术拼图</vt:lpstr>
      <vt:lpstr>iModel如何使用</vt:lpstr>
      <vt:lpstr>iModel.js 与iModelHub</vt:lpstr>
      <vt:lpstr>iModelHub与iTwin Platform的区别</vt:lpstr>
      <vt:lpstr>iTwin应用</vt:lpstr>
      <vt:lpstr>iTwin数据集成</vt:lpstr>
      <vt:lpstr>iTwin数据集成</vt:lpstr>
      <vt:lpstr>iTwin Platform: iModelBank架构</vt:lpstr>
      <vt:lpstr>iModel版本管理</vt:lpstr>
      <vt:lpstr>iTwin.js前后端</vt:lpstr>
      <vt:lpstr>总结</vt:lpstr>
      <vt:lpstr>关键技术</vt:lpstr>
      <vt:lpstr>iModelCore：核心模块</vt:lpstr>
      <vt:lpstr>iModelDb</vt:lpstr>
      <vt:lpstr>iModelDb存储形式</vt:lpstr>
      <vt:lpstr>iModel数据库逻辑层次</vt:lpstr>
      <vt:lpstr>iModel数据库中Model类型</vt:lpstr>
      <vt:lpstr>iModel数据库中的Element</vt:lpstr>
      <vt:lpstr>BIS: Base Infrastructure Schemas</vt:lpstr>
      <vt:lpstr>BIS Schema: https://imodelschemaeditor.bentley.com/</vt:lpstr>
      <vt:lpstr>ECSQL</vt:lpstr>
      <vt:lpstr>Changesets</vt:lpstr>
      <vt:lpstr>iTwin.js前后端</vt:lpstr>
      <vt:lpstr>iTwin .js</vt:lpstr>
      <vt:lpstr>Presentation</vt:lpstr>
      <vt:lpstr>Tiles：Tile based display</vt:lpstr>
      <vt:lpstr>Tile based display</vt:lpstr>
      <vt:lpstr>Tile based display： 专利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白 友利</dc:creator>
  <cp:lastModifiedBy>白 友利</cp:lastModifiedBy>
  <cp:revision>3</cp:revision>
  <dcterms:created xsi:type="dcterms:W3CDTF">2023-04-01T10:26:20Z</dcterms:created>
  <dcterms:modified xsi:type="dcterms:W3CDTF">2023-04-01T10:38:21Z</dcterms:modified>
</cp:coreProperties>
</file>